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1" r:id="rId3"/>
    <p:sldId id="257" r:id="rId4"/>
    <p:sldId id="265" r:id="rId5"/>
    <p:sldId id="284" r:id="rId6"/>
    <p:sldId id="286" r:id="rId7"/>
    <p:sldId id="287" r:id="rId8"/>
    <p:sldId id="288" r:id="rId9"/>
    <p:sldId id="289" r:id="rId10"/>
    <p:sldId id="290" r:id="rId11"/>
    <p:sldId id="291" r:id="rId12"/>
    <p:sldId id="292" r:id="rId13"/>
    <p:sldId id="293" r:id="rId14"/>
    <p:sldId id="294" r:id="rId15"/>
    <p:sldId id="295" r:id="rId16"/>
    <p:sldId id="296" r:id="rId17"/>
    <p:sldId id="304" r:id="rId18"/>
    <p:sldId id="297" r:id="rId19"/>
    <p:sldId id="298" r:id="rId20"/>
    <p:sldId id="299" r:id="rId21"/>
    <p:sldId id="300" r:id="rId22"/>
    <p:sldId id="301" r:id="rId23"/>
    <p:sldId id="302" r:id="rId24"/>
    <p:sldId id="303" r:id="rId25"/>
    <p:sldId id="279" r:id="rId26"/>
    <p:sldId id="282"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6"/>
    <p:restoredTop sz="89296"/>
  </p:normalViewPr>
  <p:slideViewPr>
    <p:cSldViewPr snapToGrid="0" snapToObjects="1">
      <p:cViewPr varScale="1">
        <p:scale>
          <a:sx n="52" d="100"/>
          <a:sy n="52" d="100"/>
        </p:scale>
        <p:origin x="880"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p>
        </p:txBody>
      </p:sp>
    </p:spTree>
    <p:extLst>
      <p:ext uri="{BB962C8B-B14F-4D97-AF65-F5344CB8AC3E}">
        <p14:creationId xmlns:p14="http://schemas.microsoft.com/office/powerpoint/2010/main" val="210239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4291067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2208303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84080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3232293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rPr lang="de-DE" dirty="0"/>
              <a:t>Hier startet die Bilderreihe „Android“.</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(Folie 1/6, Gesamtdauer der 6 Folien: 5 Minuten)</a:t>
            </a:r>
          </a:p>
        </p:txBody>
      </p:sp>
    </p:spTree>
    <p:extLst>
      <p:ext uri="{BB962C8B-B14F-4D97-AF65-F5344CB8AC3E}">
        <p14:creationId xmlns:p14="http://schemas.microsoft.com/office/powerpoint/2010/main" val="2837669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749302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596858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936238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3806282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231974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Kommen Sie anhand der Erfolgserlebnisse und Stolpersteine, die beim eigenständigen Erproben der Suchmaschinen in der Zwischenzeit aufgetaucht sind, ins Gespräch.</a:t>
            </a:r>
          </a:p>
          <a:p>
            <a:r>
              <a:rPr lang="de-DE" dirty="0">
                <a:solidFill>
                  <a:srgbClr val="000000"/>
                </a:solidFill>
                <a:effectLst/>
                <a:latin typeface="Calibri" panose="020F0502020204030204" pitchFamily="34" charset="0"/>
              </a:rPr>
              <a:t>Erfragen Sie auch, was die Teilnehmenden an den ausprobierten Suchmaschinen gut oder schlecht finden und welche ihr persönlicher Favorit ist. (Dauer: 15 Minuten)</a:t>
            </a:r>
          </a:p>
        </p:txBody>
      </p:sp>
    </p:spTree>
    <p:extLst>
      <p:ext uri="{BB962C8B-B14F-4D97-AF65-F5344CB8AC3E}">
        <p14:creationId xmlns:p14="http://schemas.microsoft.com/office/powerpoint/2010/main" val="3657491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 kündigen Sie das nächste Treffen an und verabschieden Sie sich. (Dauer: 5 Minuten)</a:t>
            </a:r>
          </a:p>
          <a:p>
            <a:endParaRPr lang="de-DE" dirty="0"/>
          </a:p>
        </p:txBody>
      </p:sp>
    </p:spTree>
    <p:extLst>
      <p:ext uri="{BB962C8B-B14F-4D97-AF65-F5344CB8AC3E}">
        <p14:creationId xmlns:p14="http://schemas.microsoft.com/office/powerpoint/2010/main" val="988615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66564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t>Die Teilnehmenden sollen nun ihre favorisierte Suchmaschine als Standard in ihrem Browser festlegen, damit Suchanfragen künftig automatisch über diese getätigt werden.  </a:t>
            </a:r>
          </a:p>
          <a:p>
            <a:pPr marL="0" marR="0" lvl="0" indent="0" defTabSz="457200" eaLnBrk="1" fontAlgn="auto" latinLnBrk="0" hangingPunct="1">
              <a:lnSpc>
                <a:spcPct val="117999"/>
              </a:lnSpc>
              <a:spcBef>
                <a:spcPts val="0"/>
              </a:spcBef>
              <a:spcAft>
                <a:spcPts val="0"/>
              </a:spcAft>
              <a:buClrTx/>
              <a:buSzTx/>
              <a:buFontTx/>
              <a:buNone/>
              <a:tabLst/>
              <a:defRPr/>
            </a:pPr>
            <a:r>
              <a:rPr lang="de-DE" dirty="0"/>
              <a:t>Erklären Sie anhand der Bilderreihe in der Präsentation, wie das jeweils für Android- und Apple-Geräte funktioniert. Beachten Sie, dass erst die Bilderreihe für Apple gezeigt wird und danach für Android. Weisen Sie unbedingt darauf hin, dass sich die Bilderreihen unterscheiden, damit alle die jeweils passende Bilderreihe benutzen. </a:t>
            </a:r>
          </a:p>
          <a:p>
            <a:pPr marL="0" marR="0" lvl="0" indent="0" defTabSz="457200" eaLnBrk="1" fontAlgn="auto" latinLnBrk="0" hangingPunct="1">
              <a:lnSpc>
                <a:spcPct val="117999"/>
              </a:lnSpc>
              <a:spcBef>
                <a:spcPts val="0"/>
              </a:spcBef>
              <a:spcAft>
                <a:spcPts val="0"/>
              </a:spcAft>
              <a:buClrTx/>
              <a:buSzTx/>
              <a:buFontTx/>
              <a:buNone/>
              <a:tabLst/>
              <a:defRPr/>
            </a:pPr>
            <a:r>
              <a:rPr lang="de-DE" dirty="0"/>
              <a:t>Weisen Sie zudem auf eine weitere Besonderheit hin: Die Suchmaschine Startpage kann derzeit (Stand 11/2022) nicht auf die zunächst gezeigte Art als Standard festgelegt werden. Wählen Teilnehmende Startpage als Favorit, sollen sie den Anweisungen der dritten Bilderreihe folgen.</a:t>
            </a:r>
          </a:p>
          <a:p>
            <a:pPr marL="0" marR="0" lvl="0" indent="0" defTabSz="457200" eaLnBrk="1" fontAlgn="auto" latinLnBrk="0" hangingPunct="1">
              <a:lnSpc>
                <a:spcPct val="117999"/>
              </a:lnSpc>
              <a:spcBef>
                <a:spcPts val="0"/>
              </a:spcBef>
              <a:spcAft>
                <a:spcPts val="0"/>
              </a:spcAft>
              <a:buClrTx/>
              <a:buSzTx/>
              <a:buFontTx/>
              <a:buNone/>
              <a:tabLst/>
              <a:defRPr/>
            </a:pPr>
            <a:r>
              <a:rPr lang="de-DE" dirty="0"/>
              <a:t>Stehen Sie als Lernberaterin oder Lernberater für Rückfragen oder bei Stolpersteinen zur Verfügung.</a:t>
            </a:r>
            <a:endParaRPr lang="de-DE" dirty="0">
              <a:solidFill>
                <a:srgbClr val="000000"/>
              </a:solidFill>
              <a:effectLst/>
              <a:latin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Hier startet die Bilderreihe „Apple“.</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(Folie 1/4, Gesamtdauer der 4 Folien: 5 Minuten)</a:t>
            </a:r>
          </a:p>
          <a:p>
            <a:endParaRPr lang="de-DE" dirty="0"/>
          </a:p>
        </p:txBody>
      </p:sp>
    </p:spTree>
    <p:extLst>
      <p:ext uri="{BB962C8B-B14F-4D97-AF65-F5344CB8AC3E}">
        <p14:creationId xmlns:p14="http://schemas.microsoft.com/office/powerpoint/2010/main" val="7908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0506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Hier startet die Bilderreihe „Android“.</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(Folie 1/5, Gesamtdauer der 5 Folien: 5 Minuten)</a:t>
            </a:r>
          </a:p>
          <a:p>
            <a:endParaRPr lang="de-DE" dirty="0"/>
          </a:p>
        </p:txBody>
      </p:sp>
    </p:spTree>
    <p:extLst>
      <p:ext uri="{BB962C8B-B14F-4D97-AF65-F5344CB8AC3E}">
        <p14:creationId xmlns:p14="http://schemas.microsoft.com/office/powerpoint/2010/main" val="309850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225691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t>Startpage kann derzeit (Stand 11/2022) nicht wie die anderen Suchmaschinen als Standard festgelegt werden. Möchten Teilnehmende vorwiegend Startpage nutzen, empfiehlt es sich, Startpage direkt über den Startbildschirm zugänglich zu machen. Da sich auch hier die Wege bei Apple- und Android-Geräten unterscheiden, folgen nun zwei Bilderreihen, die den jeweiligen Weg Schritt für Schritt zeigen.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p>
          <a:p>
            <a:r>
              <a:rPr lang="de-DE" dirty="0"/>
              <a:t>Hier startet die Bilderreihe „Apple“.</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(Folie 1/6, Gesamtdauer der 6 Folien: 5 Minuten)</a:t>
            </a:r>
          </a:p>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421229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2791604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emf"/><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emf"/><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sv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emf"/><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legen Sie Ihre favorisierte Suchmaschine als Standard fest.</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7.5</a:t>
            </a:r>
          </a:p>
        </p:txBody>
      </p:sp>
      <p:pic>
        <p:nvPicPr>
          <p:cNvPr id="4" name="Grafik 3">
            <a:extLst>
              <a:ext uri="{FF2B5EF4-FFF2-40B4-BE49-F238E27FC236}">
                <a16:creationId xmlns:a16="http://schemas.microsoft.com/office/drawing/2014/main" id="{48DCEB58-23DB-DF6F-AC02-CF71CD80FF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Suchmaschine als Standard festlegen (Android)</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160281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Tippen Sie auf</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„Einstellungen“.</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2"/>
          <a:stretch>
            <a:fillRect/>
          </a:stretch>
        </p:blipFill>
        <p:spPr>
          <a:xfrm>
            <a:off x="19849003" y="7651949"/>
            <a:ext cx="3276600" cy="5143500"/>
          </a:xfrm>
          <a:prstGeom prst="rect">
            <a:avLst/>
          </a:prstGeom>
        </p:spPr>
      </p:pic>
      <p:sp>
        <p:nvSpPr>
          <p:cNvPr id="9" name="Textfeld 8">
            <a:extLst>
              <a:ext uri="{FF2B5EF4-FFF2-40B4-BE49-F238E27FC236}">
                <a16:creationId xmlns:a16="http://schemas.microsoft.com/office/drawing/2014/main" id="{4803642D-9755-E397-88C1-D2163159A33A}"/>
              </a:ext>
            </a:extLst>
          </p:cNvPr>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3/5</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descr="Ein Bild, das Text enthält.&#10;&#10;Automatisch generierte Beschreibung">
            <a:extLst>
              <a:ext uri="{FF2B5EF4-FFF2-40B4-BE49-F238E27FC236}">
                <a16:creationId xmlns:a16="http://schemas.microsoft.com/office/drawing/2014/main" id="{143C10FE-68DE-9741-78A9-120C93148319}"/>
              </a:ext>
            </a:extLst>
          </p:cNvPr>
          <p:cNvPicPr>
            <a:picLocks noChangeAspect="1"/>
          </p:cNvPicPr>
          <p:nvPr/>
        </p:nvPicPr>
        <p:blipFill rotWithShape="1">
          <a:blip r:embed="rId3">
            <a:extLst>
              <a:ext uri="{28A0092B-C50C-407E-A947-70E740481C1C}">
                <a14:useLocalDpi xmlns:a14="http://schemas.microsoft.com/office/drawing/2010/main" val="0"/>
              </a:ext>
            </a:extLst>
          </a:blip>
          <a:srcRect t="1658" r="23828" b="9532"/>
          <a:stretch/>
        </p:blipFill>
        <p:spPr>
          <a:xfrm>
            <a:off x="9901652" y="2741905"/>
            <a:ext cx="5588374" cy="9213909"/>
          </a:xfrm>
          <a:prstGeom prst="rect">
            <a:avLst/>
          </a:prstGeom>
        </p:spPr>
      </p:pic>
      <p:pic>
        <p:nvPicPr>
          <p:cNvPr id="6" name="Grafik 5">
            <a:extLst>
              <a:ext uri="{FF2B5EF4-FFF2-40B4-BE49-F238E27FC236}">
                <a16:creationId xmlns:a16="http://schemas.microsoft.com/office/drawing/2014/main" id="{9C079507-5A70-733F-1EFD-E6D86DA373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7417005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Suchmaschine als Standard festlegen (Android)</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160281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Tippen Sie auf</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„Suchmaschine“.</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2"/>
          <a:stretch>
            <a:fillRect/>
          </a:stretch>
        </p:blipFill>
        <p:spPr>
          <a:xfrm>
            <a:off x="19849003" y="7651949"/>
            <a:ext cx="3276600" cy="5143500"/>
          </a:xfrm>
          <a:prstGeom prst="rect">
            <a:avLst/>
          </a:prstGeom>
        </p:spPr>
      </p:pic>
      <p:pic>
        <p:nvPicPr>
          <p:cNvPr id="10" name="Grafik 9">
            <a:extLst>
              <a:ext uri="{FF2B5EF4-FFF2-40B4-BE49-F238E27FC236}">
                <a16:creationId xmlns:a16="http://schemas.microsoft.com/office/drawing/2014/main" id="{1494633C-68C6-62DC-70AC-DE7FC2EE5A4B}"/>
              </a:ext>
            </a:extLst>
          </p:cNvPr>
          <p:cNvPicPr>
            <a:picLocks noChangeAspect="1"/>
          </p:cNvPicPr>
          <p:nvPr/>
        </p:nvPicPr>
        <p:blipFill rotWithShape="1">
          <a:blip r:embed="rId3">
            <a:extLst>
              <a:ext uri="{28A0092B-C50C-407E-A947-70E740481C1C}">
                <a14:useLocalDpi xmlns:a14="http://schemas.microsoft.com/office/drawing/2010/main" val="0"/>
              </a:ext>
            </a:extLst>
          </a:blip>
          <a:srcRect l="-3" t="2791" r="22342" b="41262"/>
          <a:stretch/>
        </p:blipFill>
        <p:spPr>
          <a:xfrm>
            <a:off x="9678326" y="3380273"/>
            <a:ext cx="7919999" cy="8065766"/>
          </a:xfrm>
          <a:prstGeom prst="rect">
            <a:avLst/>
          </a:prstGeom>
        </p:spPr>
      </p:pic>
      <p:sp>
        <p:nvSpPr>
          <p:cNvPr id="6" name="Textfeld 5">
            <a:extLst>
              <a:ext uri="{FF2B5EF4-FFF2-40B4-BE49-F238E27FC236}">
                <a16:creationId xmlns:a16="http://schemas.microsoft.com/office/drawing/2014/main" id="{F6356536-35CF-F955-6E4A-E48E84A1EF16}"/>
              </a:ext>
            </a:extLst>
          </p:cNvPr>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4/5</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5480EC56-BFA4-8134-B504-372C68F276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4656850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Suchmaschine als Standard festlegen (Android)</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545001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Tippen Sie</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auf die Suchmaschine,</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die Sie als Standard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festlegen möchten.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In diesem Beispiel</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ist es „</a:t>
            </a:r>
            <a:r>
              <a:rPr lang="de-DE" dirty="0" err="1">
                <a:latin typeface="Calibri" panose="020F0502020204030204" pitchFamily="34" charset="0"/>
                <a:cs typeface="Calibri" panose="020F0502020204030204" pitchFamily="34" charset="0"/>
              </a:rPr>
              <a:t>Ecosia</a:t>
            </a:r>
            <a:r>
              <a:rPr lang="de-DE" dirty="0">
                <a:latin typeface="Calibri" panose="020F0502020204030204" pitchFamily="34" charset="0"/>
                <a:cs typeface="Calibri" panose="020F0502020204030204" pitchFamily="34" charset="0"/>
              </a:rPr>
              <a:t>“.</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10" name="Grafik 9">
            <a:extLst>
              <a:ext uri="{FF2B5EF4-FFF2-40B4-BE49-F238E27FC236}">
                <a16:creationId xmlns:a16="http://schemas.microsoft.com/office/drawing/2014/main" id="{B3B7D86E-7919-EAC1-E1DA-0E03F597E05D}"/>
              </a:ext>
            </a:extLst>
          </p:cNvPr>
          <p:cNvPicPr>
            <a:picLocks noChangeAspect="1"/>
          </p:cNvPicPr>
          <p:nvPr/>
        </p:nvPicPr>
        <p:blipFill rotWithShape="1">
          <a:blip r:embed="rId4">
            <a:extLst>
              <a:ext uri="{28A0092B-C50C-407E-A947-70E740481C1C}">
                <a14:useLocalDpi xmlns:a14="http://schemas.microsoft.com/office/drawing/2010/main" val="0"/>
              </a:ext>
            </a:extLst>
          </a:blip>
          <a:srcRect t="3433" r="9627" b="54001"/>
          <a:stretch/>
        </p:blipFill>
        <p:spPr>
          <a:xfrm>
            <a:off x="8814724" y="3238759"/>
            <a:ext cx="9972000" cy="7827947"/>
          </a:xfrm>
          <a:prstGeom prst="rect">
            <a:avLst/>
          </a:prstGeom>
        </p:spPr>
      </p:pic>
      <p:sp>
        <p:nvSpPr>
          <p:cNvPr id="6" name="Textfeld 5">
            <a:extLst>
              <a:ext uri="{FF2B5EF4-FFF2-40B4-BE49-F238E27FC236}">
                <a16:creationId xmlns:a16="http://schemas.microsoft.com/office/drawing/2014/main" id="{4EF79ED5-5216-AB3F-C58B-46BE65E585D4}"/>
              </a:ext>
            </a:extLst>
          </p:cNvPr>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5/5</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5B87F449-2618-1B4A-988F-22C374FE9B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01325924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7740ED2D-5A8B-7DB0-284E-FAE05BBFA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55" y="683055"/>
            <a:ext cx="2014586" cy="1642325"/>
          </a:xfrm>
          <a:prstGeom prst="rect">
            <a:avLst/>
          </a:prstGeom>
        </p:spPr>
      </p:pic>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15413580" cy="57624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Öffnen Sie die App „Safari“.</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Digital dabei – Startpaket…"/>
          <p:cNvSpPr txBox="1">
            <a:spLocks/>
          </p:cNvSpPr>
          <p:nvPr/>
        </p:nvSpPr>
        <p:spPr>
          <a:xfrm>
            <a:off x="2340000" y="853321"/>
            <a:ext cx="2173920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5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(Apple) </a:t>
            </a: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4"/>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9" name="Grafik 18">
            <a:extLst>
              <a:ext uri="{FF2B5EF4-FFF2-40B4-BE49-F238E27FC236}">
                <a16:creationId xmlns:a16="http://schemas.microsoft.com/office/drawing/2014/main" id="{0D9CDE95-579E-AD9E-AFF5-710F551608C1}"/>
              </a:ext>
            </a:extLst>
          </p:cNvPr>
          <p:cNvPicPr>
            <a:picLocks noChangeAspect="1"/>
          </p:cNvPicPr>
          <p:nvPr/>
        </p:nvPicPr>
        <p:blipFill rotWithShape="1">
          <a:blip r:embed="rId5">
            <a:extLst>
              <a:ext uri="{28A0092B-C50C-407E-A947-70E740481C1C}">
                <a14:useLocalDpi xmlns:a14="http://schemas.microsoft.com/office/drawing/2010/main" val="0"/>
              </a:ext>
            </a:extLst>
          </a:blip>
          <a:srcRect t="2729"/>
          <a:stretch/>
        </p:blipFill>
        <p:spPr>
          <a:xfrm>
            <a:off x="11663042" y="3528354"/>
            <a:ext cx="6293827" cy="8657428"/>
          </a:xfrm>
          <a:prstGeom prst="rect">
            <a:avLst/>
          </a:prstGeom>
        </p:spPr>
      </p:pic>
      <p:pic>
        <p:nvPicPr>
          <p:cNvPr id="5" name="Grafik 4">
            <a:extLst>
              <a:ext uri="{FF2B5EF4-FFF2-40B4-BE49-F238E27FC236}">
                <a16:creationId xmlns:a16="http://schemas.microsoft.com/office/drawing/2014/main" id="{80BD6C9E-6235-3511-9EE1-982BB5492A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7139081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15413580" cy="57624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Geben Sie </a:t>
            </a:r>
            <a:r>
              <a:rPr lang="de-DE" sz="4600" i="1" spc="0" dirty="0" err="1">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startpage.com</a:t>
            </a:r>
            <a:r>
              <a:rPr lang="de-DE" sz="4600" i="1"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 </a:t>
            </a: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ein.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5" name="Grafik 4" descr="Ein Bild, das Text enthält.&#10;&#10;Automatisch generierte Beschreibung">
            <a:extLst>
              <a:ext uri="{FF2B5EF4-FFF2-40B4-BE49-F238E27FC236}">
                <a16:creationId xmlns:a16="http://schemas.microsoft.com/office/drawing/2014/main" id="{C245D8D0-78C0-AC11-65B0-15C857A62F52}"/>
              </a:ext>
            </a:extLst>
          </p:cNvPr>
          <p:cNvPicPr>
            <a:picLocks noChangeAspect="1"/>
          </p:cNvPicPr>
          <p:nvPr/>
        </p:nvPicPr>
        <p:blipFill rotWithShape="1">
          <a:blip r:embed="rId4">
            <a:extLst>
              <a:ext uri="{28A0092B-C50C-407E-A947-70E740481C1C}">
                <a14:useLocalDpi xmlns:a14="http://schemas.microsoft.com/office/drawing/2010/main" val="0"/>
              </a:ext>
            </a:extLst>
          </a:blip>
          <a:srcRect t="1353"/>
          <a:stretch/>
        </p:blipFill>
        <p:spPr>
          <a:xfrm>
            <a:off x="11663041" y="3363136"/>
            <a:ext cx="6141879" cy="8567912"/>
          </a:xfrm>
          <a:prstGeom prst="rect">
            <a:avLst/>
          </a:prstGeom>
        </p:spPr>
      </p:pic>
      <p:sp>
        <p:nvSpPr>
          <p:cNvPr id="3" name="Digital dabei – Startpaket…">
            <a:extLst>
              <a:ext uri="{FF2B5EF4-FFF2-40B4-BE49-F238E27FC236}">
                <a16:creationId xmlns:a16="http://schemas.microsoft.com/office/drawing/2014/main" id="{719364EE-E430-4E35-7832-203E986F1DE3}"/>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5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(Apple) </a:t>
            </a:r>
          </a:p>
        </p:txBody>
      </p:sp>
      <p:pic>
        <p:nvPicPr>
          <p:cNvPr id="6" name="Grafik 5">
            <a:extLst>
              <a:ext uri="{FF2B5EF4-FFF2-40B4-BE49-F238E27FC236}">
                <a16:creationId xmlns:a16="http://schemas.microsoft.com/office/drawing/2014/main" id="{12181245-BD01-D07F-3932-B83E017631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99887198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94681D7-B1FB-AF32-8074-426209DD12A1}"/>
              </a:ext>
            </a:extLst>
          </p:cNvPr>
          <p:cNvPicPr>
            <a:picLocks noChangeAspect="1"/>
          </p:cNvPicPr>
          <p:nvPr/>
        </p:nvPicPr>
        <p:blipFill rotWithShape="1">
          <a:blip r:embed="rId3">
            <a:extLst>
              <a:ext uri="{28A0092B-C50C-407E-A947-70E740481C1C}">
                <a14:useLocalDpi xmlns:a14="http://schemas.microsoft.com/office/drawing/2010/main" val="0"/>
              </a:ext>
            </a:extLst>
          </a:blip>
          <a:srcRect t="1273" b="48939"/>
          <a:stretch/>
        </p:blipFill>
        <p:spPr>
          <a:xfrm>
            <a:off x="9631931" y="3245564"/>
            <a:ext cx="11279951" cy="7941749"/>
          </a:xfrm>
          <a:prstGeom prst="rect">
            <a:avLst/>
          </a:prstGeom>
        </p:spPr>
      </p:pic>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15413580" cy="57624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Tippen Sie auf den </a:t>
            </a:r>
          </a:p>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„Teilen“-Button.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4"/>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5" name="Digital dabei – Startpaket…">
            <a:extLst>
              <a:ext uri="{FF2B5EF4-FFF2-40B4-BE49-F238E27FC236}">
                <a16:creationId xmlns:a16="http://schemas.microsoft.com/office/drawing/2014/main" id="{48044CC2-37EA-7BF3-E996-ED54FDED069E}"/>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5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(Apple) </a:t>
            </a:r>
          </a:p>
        </p:txBody>
      </p:sp>
      <p:pic>
        <p:nvPicPr>
          <p:cNvPr id="3" name="Grafik 2">
            <a:extLst>
              <a:ext uri="{FF2B5EF4-FFF2-40B4-BE49-F238E27FC236}">
                <a16:creationId xmlns:a16="http://schemas.microsoft.com/office/drawing/2014/main" id="{B3ED84AF-CEEE-5A1F-38EA-C3C3C9CBA9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8987402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15413580" cy="57624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Tippen Sie auf</a:t>
            </a:r>
          </a:p>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Home-Bildschirm“.</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5" name="Grafik 4" descr="Ein Bild, das Text enthält.&#10;&#10;Automatisch generierte Beschreibung">
            <a:extLst>
              <a:ext uri="{FF2B5EF4-FFF2-40B4-BE49-F238E27FC236}">
                <a16:creationId xmlns:a16="http://schemas.microsoft.com/office/drawing/2014/main" id="{AECB3BBF-B586-BFC8-68C7-5355E5510861}"/>
              </a:ext>
            </a:extLst>
          </p:cNvPr>
          <p:cNvPicPr>
            <a:picLocks noChangeAspect="1"/>
          </p:cNvPicPr>
          <p:nvPr/>
        </p:nvPicPr>
        <p:blipFill rotWithShape="1">
          <a:blip r:embed="rId4">
            <a:extLst>
              <a:ext uri="{28A0092B-C50C-407E-A947-70E740481C1C}">
                <a14:useLocalDpi xmlns:a14="http://schemas.microsoft.com/office/drawing/2010/main" val="0"/>
              </a:ext>
            </a:extLst>
          </a:blip>
          <a:srcRect t="1459" b="45011"/>
          <a:stretch/>
        </p:blipFill>
        <p:spPr>
          <a:xfrm>
            <a:off x="10429860" y="3363134"/>
            <a:ext cx="9492127" cy="7185499"/>
          </a:xfrm>
          <a:prstGeom prst="rect">
            <a:avLst/>
          </a:prstGeom>
        </p:spPr>
      </p:pic>
      <p:sp>
        <p:nvSpPr>
          <p:cNvPr id="6" name="Digital dabei – Startpaket…">
            <a:extLst>
              <a:ext uri="{FF2B5EF4-FFF2-40B4-BE49-F238E27FC236}">
                <a16:creationId xmlns:a16="http://schemas.microsoft.com/office/drawing/2014/main" id="{266F20C5-A1F5-0C70-3A3D-38972A52FAE8}"/>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5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(Apple) </a:t>
            </a:r>
          </a:p>
        </p:txBody>
      </p:sp>
      <p:pic>
        <p:nvPicPr>
          <p:cNvPr id="3" name="Grafik 2">
            <a:extLst>
              <a:ext uri="{FF2B5EF4-FFF2-40B4-BE49-F238E27FC236}">
                <a16:creationId xmlns:a16="http://schemas.microsoft.com/office/drawing/2014/main" id="{447AF967-5FEC-08E7-E610-4C473A9F9C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32520450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6904447" cy="57624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Bestätigen Sie die Abfrage durch Tippen auf „Hinzufügen“.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descr="Ein Bild, das Text enthält.&#10;&#10;Automatisch generierte Beschreibung">
            <a:extLst>
              <a:ext uri="{FF2B5EF4-FFF2-40B4-BE49-F238E27FC236}">
                <a16:creationId xmlns:a16="http://schemas.microsoft.com/office/drawing/2014/main" id="{FF0FE01D-4BF7-FA12-D470-553CE233B184}"/>
              </a:ext>
            </a:extLst>
          </p:cNvPr>
          <p:cNvPicPr>
            <a:picLocks noChangeAspect="1"/>
          </p:cNvPicPr>
          <p:nvPr/>
        </p:nvPicPr>
        <p:blipFill rotWithShape="1">
          <a:blip r:embed="rId4">
            <a:extLst>
              <a:ext uri="{28A0092B-C50C-407E-A947-70E740481C1C}">
                <a14:useLocalDpi xmlns:a14="http://schemas.microsoft.com/office/drawing/2010/main" val="0"/>
              </a:ext>
            </a:extLst>
          </a:blip>
          <a:srcRect t="1412" b="47310"/>
          <a:stretch/>
        </p:blipFill>
        <p:spPr>
          <a:xfrm>
            <a:off x="10429860" y="3363135"/>
            <a:ext cx="9801240" cy="7107301"/>
          </a:xfrm>
          <a:prstGeom prst="rect">
            <a:avLst/>
          </a:prstGeom>
        </p:spPr>
      </p:pic>
      <p:sp>
        <p:nvSpPr>
          <p:cNvPr id="5" name="Digital dabei – Startpaket…">
            <a:extLst>
              <a:ext uri="{FF2B5EF4-FFF2-40B4-BE49-F238E27FC236}">
                <a16:creationId xmlns:a16="http://schemas.microsoft.com/office/drawing/2014/main" id="{0275FF31-299D-7B84-CBBC-19E08F1AD68F}"/>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5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(Apple) </a:t>
            </a:r>
          </a:p>
        </p:txBody>
      </p:sp>
      <p:pic>
        <p:nvPicPr>
          <p:cNvPr id="3" name="Grafik 2">
            <a:extLst>
              <a:ext uri="{FF2B5EF4-FFF2-40B4-BE49-F238E27FC236}">
                <a16:creationId xmlns:a16="http://schemas.microsoft.com/office/drawing/2014/main" id="{9348F4B0-1851-816C-8BF9-5B6C1D3402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47670639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7045340" cy="57624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Auf dem Startbildschirm  sehen Sie nun ein neues Symbol. Tippen Sie darauf, gelangen Sie direkt zur Suchmaschine Startpage.</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6/6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a:extLst>
              <a:ext uri="{FF2B5EF4-FFF2-40B4-BE49-F238E27FC236}">
                <a16:creationId xmlns:a16="http://schemas.microsoft.com/office/drawing/2014/main" id="{1C02E5E4-7743-75E7-D145-4949204B398F}"/>
              </a:ext>
            </a:extLst>
          </p:cNvPr>
          <p:cNvPicPr>
            <a:picLocks noChangeAspect="1"/>
          </p:cNvPicPr>
          <p:nvPr/>
        </p:nvPicPr>
        <p:blipFill rotWithShape="1">
          <a:blip r:embed="rId4">
            <a:extLst>
              <a:ext uri="{28A0092B-C50C-407E-A947-70E740481C1C}">
                <a14:useLocalDpi xmlns:a14="http://schemas.microsoft.com/office/drawing/2010/main" val="0"/>
              </a:ext>
            </a:extLst>
          </a:blip>
          <a:srcRect t="1570" b="10334"/>
          <a:stretch/>
        </p:blipFill>
        <p:spPr>
          <a:xfrm>
            <a:off x="10429860" y="3245564"/>
            <a:ext cx="7045340" cy="8777104"/>
          </a:xfrm>
          <a:prstGeom prst="rect">
            <a:avLst/>
          </a:prstGeom>
        </p:spPr>
      </p:pic>
      <p:sp>
        <p:nvSpPr>
          <p:cNvPr id="5" name="Digital dabei – Startpaket…">
            <a:extLst>
              <a:ext uri="{FF2B5EF4-FFF2-40B4-BE49-F238E27FC236}">
                <a16:creationId xmlns:a16="http://schemas.microsoft.com/office/drawing/2014/main" id="{8328CA4C-4002-E5D3-EFBB-24A949D3F249}"/>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5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(Apple) </a:t>
            </a:r>
          </a:p>
        </p:txBody>
      </p:sp>
      <p:pic>
        <p:nvPicPr>
          <p:cNvPr id="3" name="Grafik 2">
            <a:extLst>
              <a:ext uri="{FF2B5EF4-FFF2-40B4-BE49-F238E27FC236}">
                <a16:creationId xmlns:a16="http://schemas.microsoft.com/office/drawing/2014/main" id="{AB1C6653-583A-DB61-B2DA-6F9B8E30E2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2064728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15413580" cy="57624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Tippen Sie auf die App</a:t>
            </a:r>
          </a:p>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„Chrome“.</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3" name="Digital dabei – Startpaket…">
            <a:extLst>
              <a:ext uri="{FF2B5EF4-FFF2-40B4-BE49-F238E27FC236}">
                <a16:creationId xmlns:a16="http://schemas.microsoft.com/office/drawing/2014/main" id="{A28D954C-9F19-36AD-7280-E19664B7B8BC}"/>
              </a:ext>
            </a:extLst>
          </p:cNvPr>
          <p:cNvSpPr txBox="1">
            <a:spLocks/>
          </p:cNvSpPr>
          <p:nvPr/>
        </p:nvSpPr>
        <p:spPr>
          <a:xfrm>
            <a:off x="2340000" y="853321"/>
            <a:ext cx="2204400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3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(Android) </a:t>
            </a:r>
          </a:p>
        </p:txBody>
      </p:sp>
      <p:pic>
        <p:nvPicPr>
          <p:cNvPr id="12" name="Grafik 11" descr="Ein Bild, das Text enthält.&#10;&#10;Automatisch generierte Beschreibung">
            <a:extLst>
              <a:ext uri="{FF2B5EF4-FFF2-40B4-BE49-F238E27FC236}">
                <a16:creationId xmlns:a16="http://schemas.microsoft.com/office/drawing/2014/main" id="{B78044A7-CC0B-DE7B-8292-BFED1D3CCB09}"/>
              </a:ext>
            </a:extLst>
          </p:cNvPr>
          <p:cNvPicPr>
            <a:picLocks noChangeAspect="1"/>
          </p:cNvPicPr>
          <p:nvPr/>
        </p:nvPicPr>
        <p:blipFill rotWithShape="1">
          <a:blip r:embed="rId4">
            <a:extLst>
              <a:ext uri="{28A0092B-C50C-407E-A947-70E740481C1C}">
                <a14:useLocalDpi xmlns:a14="http://schemas.microsoft.com/office/drawing/2010/main" val="0"/>
              </a:ext>
            </a:extLst>
          </a:blip>
          <a:srcRect t="54870" r="24840" b="10368"/>
          <a:stretch/>
        </p:blipFill>
        <p:spPr>
          <a:xfrm>
            <a:off x="9464831" y="3308093"/>
            <a:ext cx="10855170" cy="7099814"/>
          </a:xfrm>
          <a:prstGeom prst="rect">
            <a:avLst/>
          </a:prstGeom>
        </p:spPr>
      </p:pic>
      <p:pic>
        <p:nvPicPr>
          <p:cNvPr id="5" name="Grafik 4">
            <a:extLst>
              <a:ext uri="{FF2B5EF4-FFF2-40B4-BE49-F238E27FC236}">
                <a16:creationId xmlns:a16="http://schemas.microsoft.com/office/drawing/2014/main" id="{F9FED879-7029-851E-B903-C72E66D736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755" y="683055"/>
            <a:ext cx="2014586" cy="1642325"/>
          </a:xfrm>
          <a:prstGeom prst="rect">
            <a:avLst/>
          </a:prstGeom>
        </p:spPr>
      </p:pic>
      <p:pic>
        <p:nvPicPr>
          <p:cNvPr id="6" name="Grafik 5">
            <a:extLst>
              <a:ext uri="{FF2B5EF4-FFF2-40B4-BE49-F238E27FC236}">
                <a16:creationId xmlns:a16="http://schemas.microsoft.com/office/drawing/2014/main" id="{887A0DCD-C818-FCBA-FBC4-1B87819372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6481525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Suchmaschinen </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1764859" y="4422898"/>
            <a:ext cx="4679308"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2350462"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9" name="Textfeld 8"/>
          <p:cNvSpPr txBox="1"/>
          <p:nvPr/>
        </p:nvSpPr>
        <p:spPr>
          <a:xfrm>
            <a:off x="2340000" y="4860263"/>
            <a:ext cx="374266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es Ihnen ergangen?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0" name="Rechteck 9"/>
          <p:cNvSpPr/>
          <p:nvPr/>
        </p:nvSpPr>
        <p:spPr>
          <a:xfrm>
            <a:off x="3824555" y="8654655"/>
            <a:ext cx="4679308" cy="32868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htwinkliges Dreieck 10"/>
          <p:cNvSpPr/>
          <p:nvPr/>
        </p:nvSpPr>
        <p:spPr>
          <a:xfrm rot="5400000">
            <a:off x="8482712" y="9976712"/>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Textfeld 11"/>
          <p:cNvSpPr txBox="1"/>
          <p:nvPr/>
        </p:nvSpPr>
        <p:spPr>
          <a:xfrm>
            <a:off x="4299656" y="9056736"/>
            <a:ext cx="374266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finden Sie gut oder schlecht?</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3" name="Rechteck 12"/>
          <p:cNvSpPr/>
          <p:nvPr/>
        </p:nvSpPr>
        <p:spPr>
          <a:xfrm>
            <a:off x="7956525" y="3512726"/>
            <a:ext cx="4993903" cy="4197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Textfeld 14"/>
          <p:cNvSpPr txBox="1"/>
          <p:nvPr/>
        </p:nvSpPr>
        <p:spPr>
          <a:xfrm>
            <a:off x="8529338" y="4103306"/>
            <a:ext cx="374266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Welche</a:t>
            </a: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 Such-maschinen haben Sie ausprobiert?</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6" name="Rechteck 15"/>
          <p:cNvSpPr/>
          <p:nvPr/>
        </p:nvSpPr>
        <p:spPr>
          <a:xfrm>
            <a:off x="10033976" y="8618795"/>
            <a:ext cx="6558895" cy="32868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Textfeld 17"/>
          <p:cNvSpPr txBox="1"/>
          <p:nvPr/>
        </p:nvSpPr>
        <p:spPr>
          <a:xfrm>
            <a:off x="10485795" y="9441456"/>
            <a:ext cx="558000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Welche Suchmaschine </a:t>
            </a:r>
          </a:p>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ist Ihr Favorit?</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9" name="Rechtwinkliges Dreieck 18"/>
          <p:cNvSpPr/>
          <p:nvPr/>
        </p:nvSpPr>
        <p:spPr>
          <a:xfrm rot="5400000">
            <a:off x="16592871" y="8794655"/>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Rechtwinkliges Dreieck 19"/>
          <p:cNvSpPr/>
          <p:nvPr/>
        </p:nvSpPr>
        <p:spPr>
          <a:xfrm rot="5400000">
            <a:off x="12903559" y="532124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Rechtwinkliges Dreieck 20"/>
          <p:cNvSpPr/>
          <p:nvPr/>
        </p:nvSpPr>
        <p:spPr>
          <a:xfrm rot="5400000">
            <a:off x="6409982" y="6436154"/>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2" name="Bild 21"/>
          <p:cNvPicPr>
            <a:picLocks noChangeAspect="1"/>
          </p:cNvPicPr>
          <p:nvPr/>
        </p:nvPicPr>
        <p:blipFill>
          <a:blip r:embed="rId3"/>
          <a:stretch>
            <a:fillRect/>
          </a:stretch>
        </p:blipFill>
        <p:spPr>
          <a:xfrm>
            <a:off x="18360025" y="1527314"/>
            <a:ext cx="1903126" cy="11653847"/>
          </a:xfrm>
          <a:prstGeom prst="rect">
            <a:avLst/>
          </a:prstGeom>
        </p:spPr>
      </p:pic>
      <p:pic>
        <p:nvPicPr>
          <p:cNvPr id="8" name="Grafik 7">
            <a:extLst>
              <a:ext uri="{FF2B5EF4-FFF2-40B4-BE49-F238E27FC236}">
                <a16:creationId xmlns:a16="http://schemas.microsoft.com/office/drawing/2014/main" id="{58A88A9D-E514-B046-162B-B9C3B209AB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93856919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15413580" cy="57624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Geben Sie </a:t>
            </a:r>
          </a:p>
          <a:p>
            <a:pPr defTabSz="402336" hangingPunct="1">
              <a:lnSpc>
                <a:spcPts val="6000"/>
              </a:lnSpc>
              <a:defRPr sz="4840" b="0" spc="0">
                <a:latin typeface="Source Sans Pro"/>
                <a:ea typeface="Source Sans Pro"/>
                <a:cs typeface="Source Sans Pro"/>
                <a:sym typeface="Source Sans Pro"/>
              </a:defRPr>
            </a:pPr>
            <a:r>
              <a:rPr lang="de-DE" sz="4600" b="0" i="1" spc="0" dirty="0" err="1">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startpage.com</a:t>
            </a:r>
            <a:endParaRPr lang="de-DE" sz="4600" b="0" i="1"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ein.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3" name="Grafik 12" descr="Ein Bild, das Text enthält.&#10;&#10;Automatisch generierte Beschreibung">
            <a:extLst>
              <a:ext uri="{FF2B5EF4-FFF2-40B4-BE49-F238E27FC236}">
                <a16:creationId xmlns:a16="http://schemas.microsoft.com/office/drawing/2014/main" id="{39107114-550E-78D4-0A56-6D900C86771D}"/>
              </a:ext>
            </a:extLst>
          </p:cNvPr>
          <p:cNvPicPr>
            <a:picLocks noChangeAspect="1"/>
          </p:cNvPicPr>
          <p:nvPr/>
        </p:nvPicPr>
        <p:blipFill rotWithShape="1">
          <a:blip r:embed="rId4">
            <a:extLst>
              <a:ext uri="{28A0092B-C50C-407E-A947-70E740481C1C}">
                <a14:useLocalDpi xmlns:a14="http://schemas.microsoft.com/office/drawing/2010/main" val="0"/>
              </a:ext>
            </a:extLst>
          </a:blip>
          <a:srcRect t="2262" b="10317"/>
          <a:stretch/>
        </p:blipFill>
        <p:spPr>
          <a:xfrm>
            <a:off x="9842573" y="3528353"/>
            <a:ext cx="6887560" cy="8514837"/>
          </a:xfrm>
          <a:prstGeom prst="rect">
            <a:avLst/>
          </a:prstGeom>
        </p:spPr>
      </p:pic>
      <p:sp>
        <p:nvSpPr>
          <p:cNvPr id="5" name="Digital dabei – Startpaket…">
            <a:extLst>
              <a:ext uri="{FF2B5EF4-FFF2-40B4-BE49-F238E27FC236}">
                <a16:creationId xmlns:a16="http://schemas.microsoft.com/office/drawing/2014/main" id="{6C1625D2-4BF3-2E78-A154-2CCC6844B3DA}"/>
              </a:ext>
            </a:extLst>
          </p:cNvPr>
          <p:cNvSpPr txBox="1">
            <a:spLocks/>
          </p:cNvSpPr>
          <p:nvPr/>
        </p:nvSpPr>
        <p:spPr>
          <a:xfrm>
            <a:off x="2340000" y="853321"/>
            <a:ext cx="2204400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3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(Android) </a:t>
            </a:r>
          </a:p>
        </p:txBody>
      </p:sp>
      <p:pic>
        <p:nvPicPr>
          <p:cNvPr id="3" name="Grafik 2">
            <a:extLst>
              <a:ext uri="{FF2B5EF4-FFF2-40B4-BE49-F238E27FC236}">
                <a16:creationId xmlns:a16="http://schemas.microsoft.com/office/drawing/2014/main" id="{A1A2B435-BE5C-964B-0225-9B7815BEC2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92567035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6317160" cy="57624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Tippen Sie oben rechts auf die drei Punkte.</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AD591903-BCF0-0BE7-ABFB-C07969FC6F29}"/>
              </a:ext>
            </a:extLst>
          </p:cNvPr>
          <p:cNvPicPr>
            <a:picLocks noChangeAspect="1"/>
          </p:cNvPicPr>
          <p:nvPr/>
        </p:nvPicPr>
        <p:blipFill rotWithShape="1">
          <a:blip r:embed="rId4">
            <a:extLst>
              <a:ext uri="{28A0092B-C50C-407E-A947-70E740481C1C}">
                <a14:useLocalDpi xmlns:a14="http://schemas.microsoft.com/office/drawing/2010/main" val="0"/>
              </a:ext>
            </a:extLst>
          </a:blip>
          <a:srcRect t="2121" b="40430"/>
          <a:stretch/>
        </p:blipFill>
        <p:spPr>
          <a:xfrm>
            <a:off x="9842573" y="3528354"/>
            <a:ext cx="9427560" cy="7658966"/>
          </a:xfrm>
          <a:prstGeom prst="rect">
            <a:avLst/>
          </a:prstGeom>
        </p:spPr>
      </p:pic>
      <p:sp>
        <p:nvSpPr>
          <p:cNvPr id="5" name="Digital dabei – Startpaket…">
            <a:extLst>
              <a:ext uri="{FF2B5EF4-FFF2-40B4-BE49-F238E27FC236}">
                <a16:creationId xmlns:a16="http://schemas.microsoft.com/office/drawing/2014/main" id="{94DB534C-0E65-82E9-9097-D114ECEB1FB6}"/>
              </a:ext>
            </a:extLst>
          </p:cNvPr>
          <p:cNvSpPr txBox="1">
            <a:spLocks/>
          </p:cNvSpPr>
          <p:nvPr/>
        </p:nvSpPr>
        <p:spPr>
          <a:xfrm>
            <a:off x="2340000" y="853321"/>
            <a:ext cx="2204400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3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(Android) </a:t>
            </a:r>
          </a:p>
        </p:txBody>
      </p:sp>
      <p:pic>
        <p:nvPicPr>
          <p:cNvPr id="3" name="Grafik 2">
            <a:extLst>
              <a:ext uri="{FF2B5EF4-FFF2-40B4-BE49-F238E27FC236}">
                <a16:creationId xmlns:a16="http://schemas.microsoft.com/office/drawing/2014/main" id="{3A8E953D-C2DF-D677-68B4-3091697958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37000541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6317160" cy="57624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Tippen Sie auf </a:t>
            </a:r>
            <a:b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b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Startbildschirm hinzufügen“.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5" name="Grafik 14">
            <a:extLst>
              <a:ext uri="{FF2B5EF4-FFF2-40B4-BE49-F238E27FC236}">
                <a16:creationId xmlns:a16="http://schemas.microsoft.com/office/drawing/2014/main" id="{9CA040EE-D718-4892-78BF-F0DDE5329AF2}"/>
              </a:ext>
            </a:extLst>
          </p:cNvPr>
          <p:cNvPicPr>
            <a:picLocks noChangeAspect="1"/>
          </p:cNvPicPr>
          <p:nvPr/>
        </p:nvPicPr>
        <p:blipFill rotWithShape="1">
          <a:blip r:embed="rId4">
            <a:extLst>
              <a:ext uri="{28A0092B-C50C-407E-A947-70E740481C1C}">
                <a14:useLocalDpi xmlns:a14="http://schemas.microsoft.com/office/drawing/2010/main" val="0"/>
              </a:ext>
            </a:extLst>
          </a:blip>
          <a:srcRect t="2140" b="33598"/>
          <a:stretch/>
        </p:blipFill>
        <p:spPr>
          <a:xfrm>
            <a:off x="9842573" y="3759200"/>
            <a:ext cx="7625620" cy="6929822"/>
          </a:xfrm>
          <a:prstGeom prst="rect">
            <a:avLst/>
          </a:prstGeom>
        </p:spPr>
      </p:pic>
      <p:sp>
        <p:nvSpPr>
          <p:cNvPr id="5" name="Digital dabei – Startpaket…">
            <a:extLst>
              <a:ext uri="{FF2B5EF4-FFF2-40B4-BE49-F238E27FC236}">
                <a16:creationId xmlns:a16="http://schemas.microsoft.com/office/drawing/2014/main" id="{4D03AA61-26F0-C069-737A-081EB2951F37}"/>
              </a:ext>
            </a:extLst>
          </p:cNvPr>
          <p:cNvSpPr txBox="1">
            <a:spLocks/>
          </p:cNvSpPr>
          <p:nvPr/>
        </p:nvSpPr>
        <p:spPr>
          <a:xfrm>
            <a:off x="2340000" y="853321"/>
            <a:ext cx="2204400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3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(Android) </a:t>
            </a:r>
          </a:p>
        </p:txBody>
      </p:sp>
      <p:pic>
        <p:nvPicPr>
          <p:cNvPr id="3" name="Grafik 2">
            <a:extLst>
              <a:ext uri="{FF2B5EF4-FFF2-40B4-BE49-F238E27FC236}">
                <a16:creationId xmlns:a16="http://schemas.microsoft.com/office/drawing/2014/main" id="{060C8CAE-D887-7517-1937-32C22754BD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39628421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6317160" cy="57624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Bestätigen Sie die Abfrage durch Tippen auf „Hinzufügen“.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descr="Ein Bild, das Text enthält.&#10;&#10;Automatisch generierte Beschreibung">
            <a:extLst>
              <a:ext uri="{FF2B5EF4-FFF2-40B4-BE49-F238E27FC236}">
                <a16:creationId xmlns:a16="http://schemas.microsoft.com/office/drawing/2014/main" id="{2757EC54-8D93-E02D-924F-A0395CF53177}"/>
              </a:ext>
            </a:extLst>
          </p:cNvPr>
          <p:cNvPicPr>
            <a:picLocks noChangeAspect="1"/>
          </p:cNvPicPr>
          <p:nvPr/>
        </p:nvPicPr>
        <p:blipFill rotWithShape="1">
          <a:blip r:embed="rId4">
            <a:extLst>
              <a:ext uri="{28A0092B-C50C-407E-A947-70E740481C1C}">
                <a14:useLocalDpi xmlns:a14="http://schemas.microsoft.com/office/drawing/2010/main" val="0"/>
              </a:ext>
            </a:extLst>
          </a:blip>
          <a:srcRect t="1987" b="32860"/>
          <a:stretch/>
        </p:blipFill>
        <p:spPr>
          <a:xfrm>
            <a:off x="9842572" y="3793067"/>
            <a:ext cx="8025297" cy="7394252"/>
          </a:xfrm>
          <a:prstGeom prst="rect">
            <a:avLst/>
          </a:prstGeom>
        </p:spPr>
      </p:pic>
      <p:sp>
        <p:nvSpPr>
          <p:cNvPr id="5" name="Digital dabei – Startpaket…">
            <a:extLst>
              <a:ext uri="{FF2B5EF4-FFF2-40B4-BE49-F238E27FC236}">
                <a16:creationId xmlns:a16="http://schemas.microsoft.com/office/drawing/2014/main" id="{27BFA17C-FFF8-EDF6-8F0F-DA47D0E1255E}"/>
              </a:ext>
            </a:extLst>
          </p:cNvPr>
          <p:cNvSpPr txBox="1">
            <a:spLocks/>
          </p:cNvSpPr>
          <p:nvPr/>
        </p:nvSpPr>
        <p:spPr>
          <a:xfrm>
            <a:off x="2340000" y="853321"/>
            <a:ext cx="2204400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3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(Android) </a:t>
            </a:r>
          </a:p>
        </p:txBody>
      </p:sp>
      <p:pic>
        <p:nvPicPr>
          <p:cNvPr id="3" name="Grafik 2">
            <a:extLst>
              <a:ext uri="{FF2B5EF4-FFF2-40B4-BE49-F238E27FC236}">
                <a16:creationId xmlns:a16="http://schemas.microsoft.com/office/drawing/2014/main" id="{1C993468-FBF7-80AC-B585-F9B807CFC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92199731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6317160" cy="57624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Auf dem Startbildschirm sehen Sie nun ein neues Symbol. Tippen Sie darauf, gelangen Sie direkt zur Suchmaschine Startpage.</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6/6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descr="Ein Bild, das Text enthält.&#10;&#10;Automatisch generierte Beschreibung">
            <a:extLst>
              <a:ext uri="{FF2B5EF4-FFF2-40B4-BE49-F238E27FC236}">
                <a16:creationId xmlns:a16="http://schemas.microsoft.com/office/drawing/2014/main" id="{62F341DE-98AA-304A-9002-B7CE0571223F}"/>
              </a:ext>
            </a:extLst>
          </p:cNvPr>
          <p:cNvPicPr>
            <a:picLocks noChangeAspect="1"/>
          </p:cNvPicPr>
          <p:nvPr/>
        </p:nvPicPr>
        <p:blipFill rotWithShape="1">
          <a:blip r:embed="rId4">
            <a:extLst>
              <a:ext uri="{28A0092B-C50C-407E-A947-70E740481C1C}">
                <a14:useLocalDpi xmlns:a14="http://schemas.microsoft.com/office/drawing/2010/main" val="0"/>
              </a:ext>
            </a:extLst>
          </a:blip>
          <a:srcRect t="2420" r="20941" b="9372"/>
          <a:stretch/>
        </p:blipFill>
        <p:spPr>
          <a:xfrm>
            <a:off x="9842572" y="3729788"/>
            <a:ext cx="5269091" cy="8313403"/>
          </a:xfrm>
          <a:prstGeom prst="rect">
            <a:avLst/>
          </a:prstGeom>
          <a:ln w="19050">
            <a:solidFill>
              <a:schemeClr val="tx2">
                <a:lumMod val="60000"/>
                <a:lumOff val="40000"/>
              </a:schemeClr>
            </a:solidFill>
          </a:ln>
        </p:spPr>
      </p:pic>
      <p:sp>
        <p:nvSpPr>
          <p:cNvPr id="5" name="Digital dabei – Startpaket…">
            <a:extLst>
              <a:ext uri="{FF2B5EF4-FFF2-40B4-BE49-F238E27FC236}">
                <a16:creationId xmlns:a16="http://schemas.microsoft.com/office/drawing/2014/main" id="{44DDF15B-F836-317B-7583-0EDEA338097C}"/>
              </a:ext>
            </a:extLst>
          </p:cNvPr>
          <p:cNvSpPr txBox="1">
            <a:spLocks/>
          </p:cNvSpPr>
          <p:nvPr/>
        </p:nvSpPr>
        <p:spPr>
          <a:xfrm>
            <a:off x="2340000" y="853321"/>
            <a:ext cx="2204400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3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Startpage auf dem Startbildschirm ablegen (Android) </a:t>
            </a:r>
          </a:p>
        </p:txBody>
      </p:sp>
      <p:pic>
        <p:nvPicPr>
          <p:cNvPr id="3" name="Grafik 2">
            <a:extLst>
              <a:ext uri="{FF2B5EF4-FFF2-40B4-BE49-F238E27FC236}">
                <a16:creationId xmlns:a16="http://schemas.microsoft.com/office/drawing/2014/main" id="{F977192F-8915-477B-3B58-BBF5C8B40E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74679871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0F2EBF9D-EB71-A3A6-69D9-E0870C69FF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93391967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3"/>
          <a:stretch>
            <a:fillRect/>
          </a:stretch>
        </p:blipFill>
        <p:spPr>
          <a:xfrm>
            <a:off x="17305312" y="1531088"/>
            <a:ext cx="3234266" cy="11650074"/>
          </a:xfrm>
          <a:prstGeom prst="rect">
            <a:avLst/>
          </a:prstGeom>
        </p:spPr>
      </p:pic>
      <p:pic>
        <p:nvPicPr>
          <p:cNvPr id="9" name="Grafik 8">
            <a:extLst>
              <a:ext uri="{FF2B5EF4-FFF2-40B4-BE49-F238E27FC236}">
                <a16:creationId xmlns:a16="http://schemas.microsoft.com/office/drawing/2014/main" id="{E9AD593B-D8BE-17EE-BA6A-25DAEF6642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87001321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15413580" cy="86982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Ist eine Suchmaschine als Standard im Browser festgelegt, können Sie – um eine Suche zu starten – einfach den Browser (Safari oder Chrome) öffnen und Ihren Suchbegriff oben oder unten in die Zeile eingeben, in der sonst die Adresse der Internetseite steht. Schon wird mit der voreingestellten Suchmaschine gesucht und die Ergebnisse werden Ihnen angezeigt.</a:t>
            </a:r>
            <a:b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b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r>
              <a:rPr lang="de-DE" sz="4600" b="0" i="1"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Achtung: Die Schritte zum Festlegen als Standard unterscheiden sich je nach System, also abhängig davon, ob Sie ein Apple- oder ein Android-Gerät nutzen!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Suchmaschine als Standard festlegen</a:t>
            </a: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5" name="Digital dabei – Startpaket…">
            <a:extLst>
              <a:ext uri="{FF2B5EF4-FFF2-40B4-BE49-F238E27FC236}">
                <a16:creationId xmlns:a16="http://schemas.microsoft.com/office/drawing/2014/main" id="{06194CD1-6D92-15E5-4598-82BBB718DE6D}"/>
              </a:ext>
            </a:extLst>
          </p:cNvPr>
          <p:cNvSpPr txBox="1">
            <a:spLocks/>
          </p:cNvSpPr>
          <p:nvPr/>
        </p:nvSpPr>
        <p:spPr>
          <a:xfrm>
            <a:off x="2391341" y="8514122"/>
            <a:ext cx="15413580" cy="57624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pic>
        <p:nvPicPr>
          <p:cNvPr id="6" name="Grafik 5">
            <a:extLst>
              <a:ext uri="{FF2B5EF4-FFF2-40B4-BE49-F238E27FC236}">
                <a16:creationId xmlns:a16="http://schemas.microsoft.com/office/drawing/2014/main" id="{CAB2311C-DA25-5A56-C6F9-9A3969FC6C2B}"/>
              </a:ext>
            </a:extLst>
          </p:cNvPr>
          <p:cNvPicPr>
            <a:picLocks noChangeAspect="1"/>
          </p:cNvPicPr>
          <p:nvPr/>
        </p:nvPicPr>
        <p:blipFill rotWithShape="1">
          <a:blip r:embed="rId4">
            <a:extLst>
              <a:ext uri="{28A0092B-C50C-407E-A947-70E740481C1C}">
                <a14:useLocalDpi xmlns:a14="http://schemas.microsoft.com/office/drawing/2010/main" val="0"/>
              </a:ext>
            </a:extLst>
          </a:blip>
          <a:srcRect l="28602" b="36019"/>
          <a:stretch/>
        </p:blipFill>
        <p:spPr>
          <a:xfrm>
            <a:off x="19311486" y="416186"/>
            <a:ext cx="2269859" cy="1642324"/>
          </a:xfrm>
          <a:prstGeom prst="rect">
            <a:avLst/>
          </a:prstGeom>
        </p:spPr>
      </p:pic>
      <p:pic>
        <p:nvPicPr>
          <p:cNvPr id="13" name="Grafik 12">
            <a:extLst>
              <a:ext uri="{FF2B5EF4-FFF2-40B4-BE49-F238E27FC236}">
                <a16:creationId xmlns:a16="http://schemas.microsoft.com/office/drawing/2014/main" id="{D67F9010-659A-B4ED-D09F-C79BD12DAB73}"/>
              </a:ext>
            </a:extLst>
          </p:cNvPr>
          <p:cNvPicPr>
            <a:picLocks noChangeAspect="1"/>
          </p:cNvPicPr>
          <p:nvPr/>
        </p:nvPicPr>
        <p:blipFill rotWithShape="1">
          <a:blip r:embed="rId5">
            <a:extLst>
              <a:ext uri="{28A0092B-C50C-407E-A947-70E740481C1C}">
                <a14:useLocalDpi xmlns:a14="http://schemas.microsoft.com/office/drawing/2010/main" val="0"/>
              </a:ext>
            </a:extLst>
          </a:blip>
          <a:srcRect b="26953"/>
          <a:stretch/>
        </p:blipFill>
        <p:spPr>
          <a:xfrm>
            <a:off x="20446415" y="647920"/>
            <a:ext cx="1976696" cy="1381448"/>
          </a:xfrm>
          <a:prstGeom prst="rect">
            <a:avLst/>
          </a:prstGeom>
        </p:spPr>
      </p:pic>
      <p:pic>
        <p:nvPicPr>
          <p:cNvPr id="15" name="Grafik 14">
            <a:extLst>
              <a:ext uri="{FF2B5EF4-FFF2-40B4-BE49-F238E27FC236}">
                <a16:creationId xmlns:a16="http://schemas.microsoft.com/office/drawing/2014/main" id="{4529E0D2-13AE-8AD5-9110-3344F313B7BB}"/>
              </a:ext>
            </a:extLst>
          </p:cNvPr>
          <p:cNvPicPr>
            <a:picLocks noChangeAspect="1"/>
          </p:cNvPicPr>
          <p:nvPr/>
        </p:nvPicPr>
        <p:blipFill rotWithShape="1">
          <a:blip r:embed="rId6">
            <a:extLst>
              <a:ext uri="{28A0092B-C50C-407E-A947-70E740481C1C}">
                <a14:useLocalDpi xmlns:a14="http://schemas.microsoft.com/office/drawing/2010/main" val="0"/>
              </a:ext>
            </a:extLst>
          </a:blip>
          <a:srcRect l="21453" b="25838"/>
          <a:stretch/>
        </p:blipFill>
        <p:spPr>
          <a:xfrm>
            <a:off x="22423111" y="565418"/>
            <a:ext cx="1920872" cy="1464857"/>
          </a:xfrm>
          <a:prstGeom prst="rect">
            <a:avLst/>
          </a:prstGeom>
        </p:spPr>
      </p:pic>
      <p:pic>
        <p:nvPicPr>
          <p:cNvPr id="16" name="Grafik 15">
            <a:extLst>
              <a:ext uri="{FF2B5EF4-FFF2-40B4-BE49-F238E27FC236}">
                <a16:creationId xmlns:a16="http://schemas.microsoft.com/office/drawing/2014/main" id="{B34C7CBF-D4FF-7543-E497-5BE0E8AA86A0}"/>
              </a:ext>
            </a:extLst>
          </p:cNvPr>
          <p:cNvPicPr>
            <a:picLocks noChangeAspect="1"/>
          </p:cNvPicPr>
          <p:nvPr/>
        </p:nvPicPr>
        <p:blipFill rotWithShape="1">
          <a:blip r:embed="rId7">
            <a:extLst>
              <a:ext uri="{28A0092B-C50C-407E-A947-70E740481C1C}">
                <a14:useLocalDpi xmlns:a14="http://schemas.microsoft.com/office/drawing/2010/main" val="0"/>
              </a:ext>
            </a:extLst>
          </a:blip>
          <a:srcRect b="28694"/>
          <a:stretch/>
        </p:blipFill>
        <p:spPr>
          <a:xfrm>
            <a:off x="17596221" y="677580"/>
            <a:ext cx="1998688" cy="1518950"/>
          </a:xfrm>
          <a:prstGeom prst="rect">
            <a:avLst/>
          </a:prstGeom>
        </p:spPr>
      </p:pic>
      <p:pic>
        <p:nvPicPr>
          <p:cNvPr id="3" name="Grafik 2">
            <a:extLst>
              <a:ext uri="{FF2B5EF4-FFF2-40B4-BE49-F238E27FC236}">
                <a16:creationId xmlns:a16="http://schemas.microsoft.com/office/drawing/2014/main" id="{9E841A86-9ACC-3D72-1523-4235E225BA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19200" y="12767564"/>
            <a:ext cx="3585183" cy="527233"/>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Suchmaschine als Standard festlegen (Apple)</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0" y="3204000"/>
            <a:ext cx="8846159"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Öffnen Sie die App „Einstellungen“.</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37495215-BCFE-F16F-4310-22C0ACFAAD95}"/>
              </a:ext>
            </a:extLst>
          </p:cNvPr>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1/4</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88C57FDD-93AD-917E-68A0-164AFE76D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341" y="4640269"/>
            <a:ext cx="3060947" cy="3060947"/>
          </a:xfrm>
          <a:prstGeom prst="rect">
            <a:avLst/>
          </a:prstGeom>
        </p:spPr>
      </p:pic>
      <p:pic>
        <p:nvPicPr>
          <p:cNvPr id="2" name="Grafik 1">
            <a:extLst>
              <a:ext uri="{FF2B5EF4-FFF2-40B4-BE49-F238E27FC236}">
                <a16:creationId xmlns:a16="http://schemas.microsoft.com/office/drawing/2014/main" id="{096C0094-FA96-1A78-91BC-DD3C316E5F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7843961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Suchmaschine als Standard festlegen (Apple)</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160486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Scrollen Sie nach unten,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bis Sie „Safari“ sehen.</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sp>
        <p:nvSpPr>
          <p:cNvPr id="9" name="Textfeld 8">
            <a:extLst>
              <a:ext uri="{FF2B5EF4-FFF2-40B4-BE49-F238E27FC236}">
                <a16:creationId xmlns:a16="http://schemas.microsoft.com/office/drawing/2014/main" id="{5565695E-FA5B-2A1C-485F-B8EDF2B1569B}"/>
              </a:ext>
            </a:extLst>
          </p:cNvPr>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2/4</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4" name="Grafik 13">
            <a:extLst>
              <a:ext uri="{FF2B5EF4-FFF2-40B4-BE49-F238E27FC236}">
                <a16:creationId xmlns:a16="http://schemas.microsoft.com/office/drawing/2014/main" id="{8FE01191-C9D0-85FA-62AA-BE738E351230}"/>
              </a:ext>
            </a:extLst>
          </p:cNvPr>
          <p:cNvPicPr>
            <a:picLocks noChangeAspect="1"/>
          </p:cNvPicPr>
          <p:nvPr/>
        </p:nvPicPr>
        <p:blipFill rotWithShape="1">
          <a:blip r:embed="rId2">
            <a:extLst>
              <a:ext uri="{28A0092B-C50C-407E-A947-70E740481C1C}">
                <a14:useLocalDpi xmlns:a14="http://schemas.microsoft.com/office/drawing/2010/main" val="0"/>
              </a:ext>
            </a:extLst>
          </a:blip>
          <a:srcRect t="2311"/>
          <a:stretch/>
        </p:blipFill>
        <p:spPr>
          <a:xfrm>
            <a:off x="16719479" y="3406224"/>
            <a:ext cx="6189352" cy="8550395"/>
          </a:xfrm>
          <a:prstGeom prst="rect">
            <a:avLst/>
          </a:prstGeom>
        </p:spPr>
      </p:pic>
      <p:grpSp>
        <p:nvGrpSpPr>
          <p:cNvPr id="11" name="Gruppieren 10">
            <a:extLst>
              <a:ext uri="{FF2B5EF4-FFF2-40B4-BE49-F238E27FC236}">
                <a16:creationId xmlns:a16="http://schemas.microsoft.com/office/drawing/2014/main" id="{5AB0EA06-BB07-E019-EBBA-C35FFF1F149F}"/>
              </a:ext>
            </a:extLst>
          </p:cNvPr>
          <p:cNvGrpSpPr/>
          <p:nvPr/>
        </p:nvGrpSpPr>
        <p:grpSpPr>
          <a:xfrm>
            <a:off x="10530126" y="3406224"/>
            <a:ext cx="6189352" cy="8534811"/>
            <a:chOff x="10530126" y="3406224"/>
            <a:chExt cx="6189352" cy="8534811"/>
          </a:xfrm>
        </p:grpSpPr>
        <p:pic>
          <p:nvPicPr>
            <p:cNvPr id="10" name="Grafik 9">
              <a:extLst>
                <a:ext uri="{FF2B5EF4-FFF2-40B4-BE49-F238E27FC236}">
                  <a16:creationId xmlns:a16="http://schemas.microsoft.com/office/drawing/2014/main" id="{2331AD1A-A14A-7F6E-2D3C-7375549032DA}"/>
                </a:ext>
              </a:extLst>
            </p:cNvPr>
            <p:cNvPicPr>
              <a:picLocks noChangeAspect="1"/>
            </p:cNvPicPr>
            <p:nvPr/>
          </p:nvPicPr>
          <p:blipFill rotWithShape="1">
            <a:blip r:embed="rId3">
              <a:extLst>
                <a:ext uri="{28A0092B-C50C-407E-A947-70E740481C1C}">
                  <a14:useLocalDpi xmlns:a14="http://schemas.microsoft.com/office/drawing/2010/main" val="0"/>
                </a:ext>
              </a:extLst>
            </a:blip>
            <a:srcRect t="2488"/>
            <a:stretch/>
          </p:blipFill>
          <p:spPr>
            <a:xfrm>
              <a:off x="10530126" y="3406224"/>
              <a:ext cx="6189352" cy="8534811"/>
            </a:xfrm>
            <a:prstGeom prst="rect">
              <a:avLst/>
            </a:prstGeom>
          </p:spPr>
        </p:pic>
        <p:sp>
          <p:nvSpPr>
            <p:cNvPr id="6" name="Rechteck 5">
              <a:extLst>
                <a:ext uri="{FF2B5EF4-FFF2-40B4-BE49-F238E27FC236}">
                  <a16:creationId xmlns:a16="http://schemas.microsoft.com/office/drawing/2014/main" id="{E5A70595-9F12-1D90-D163-6D90F8875EBF}"/>
                </a:ext>
              </a:extLst>
            </p:cNvPr>
            <p:cNvSpPr/>
            <p:nvPr/>
          </p:nvSpPr>
          <p:spPr>
            <a:xfrm>
              <a:off x="11453247" y="4200041"/>
              <a:ext cx="1193370" cy="2479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hteck 6">
              <a:extLst>
                <a:ext uri="{FF2B5EF4-FFF2-40B4-BE49-F238E27FC236}">
                  <a16:creationId xmlns:a16="http://schemas.microsoft.com/office/drawing/2014/main" id="{5625A4BB-ABDD-6C7E-9BCB-3B5166129E18}"/>
                </a:ext>
              </a:extLst>
            </p:cNvPr>
            <p:cNvSpPr/>
            <p:nvPr/>
          </p:nvSpPr>
          <p:spPr>
            <a:xfrm>
              <a:off x="12026685" y="5935852"/>
              <a:ext cx="790413" cy="2479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3" name="Grafik 12">
            <a:extLst>
              <a:ext uri="{FF2B5EF4-FFF2-40B4-BE49-F238E27FC236}">
                <a16:creationId xmlns:a16="http://schemas.microsoft.com/office/drawing/2014/main" id="{E241EBA2-BE29-A63F-A400-66EB92BA7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2402767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Suchmaschine als Standard festlegen (Apple)</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160486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Tippen Sie auf</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„Suchmaschine“</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2"/>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ED8B3C10-DA7A-F04D-7DC2-32AA04998647}"/>
              </a:ext>
            </a:extLst>
          </p:cNvPr>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3/4</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a:extLst>
              <a:ext uri="{FF2B5EF4-FFF2-40B4-BE49-F238E27FC236}">
                <a16:creationId xmlns:a16="http://schemas.microsoft.com/office/drawing/2014/main" id="{5A449F0F-F02F-D98E-E743-1B8D3D682AC5}"/>
              </a:ext>
            </a:extLst>
          </p:cNvPr>
          <p:cNvPicPr>
            <a:picLocks noChangeAspect="1"/>
          </p:cNvPicPr>
          <p:nvPr/>
        </p:nvPicPr>
        <p:blipFill rotWithShape="1">
          <a:blip r:embed="rId3">
            <a:extLst>
              <a:ext uri="{28A0092B-C50C-407E-A947-70E740481C1C}">
                <a14:useLocalDpi xmlns:a14="http://schemas.microsoft.com/office/drawing/2010/main" val="0"/>
              </a:ext>
            </a:extLst>
          </a:blip>
          <a:srcRect t="1423"/>
          <a:stretch/>
        </p:blipFill>
        <p:spPr>
          <a:xfrm>
            <a:off x="8183340" y="3378630"/>
            <a:ext cx="6345460" cy="8845723"/>
          </a:xfrm>
          <a:prstGeom prst="rect">
            <a:avLst/>
          </a:prstGeom>
        </p:spPr>
      </p:pic>
      <p:pic>
        <p:nvPicPr>
          <p:cNvPr id="2" name="Grafik 1">
            <a:extLst>
              <a:ext uri="{FF2B5EF4-FFF2-40B4-BE49-F238E27FC236}">
                <a16:creationId xmlns:a16="http://schemas.microsoft.com/office/drawing/2014/main" id="{38A2D642-32B3-D0FE-BB42-18A99FC84C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1705375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Suchmaschine als Standard festlegen (Apple)</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468262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Tippen Sie</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auf die Suchmaschine,</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die Sie als Standard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festlegen möchten.</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In diesem Beispiel</a:t>
            </a:r>
            <a:br>
              <a:rPr lang="de-DE" dirty="0">
                <a:latin typeface="Calibri" panose="020F0502020204030204" pitchFamily="34" charset="0"/>
                <a:cs typeface="Calibri" panose="020F0502020204030204" pitchFamily="34" charset="0"/>
              </a:rPr>
            </a:br>
            <a:r>
              <a:rPr lang="de-DE" dirty="0">
                <a:latin typeface="Calibri" panose="020F0502020204030204" pitchFamily="34" charset="0"/>
                <a:cs typeface="Calibri" panose="020F0502020204030204" pitchFamily="34" charset="0"/>
              </a:rPr>
              <a:t>ist es „Google“.</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9" name="Textfeld 8">
            <a:extLst>
              <a:ext uri="{FF2B5EF4-FFF2-40B4-BE49-F238E27FC236}">
                <a16:creationId xmlns:a16="http://schemas.microsoft.com/office/drawing/2014/main" id="{72FB5DC6-2B3F-840A-6711-16DB0DAD9528}"/>
              </a:ext>
            </a:extLst>
          </p:cNvPr>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4/4</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a:extLst>
              <a:ext uri="{FF2B5EF4-FFF2-40B4-BE49-F238E27FC236}">
                <a16:creationId xmlns:a16="http://schemas.microsoft.com/office/drawing/2014/main" id="{EA4C644A-10A4-C6E6-E8D2-03DA97268210}"/>
              </a:ext>
            </a:extLst>
          </p:cNvPr>
          <p:cNvPicPr>
            <a:picLocks noChangeAspect="1"/>
          </p:cNvPicPr>
          <p:nvPr/>
        </p:nvPicPr>
        <p:blipFill rotWithShape="1">
          <a:blip r:embed="rId4">
            <a:extLst>
              <a:ext uri="{28A0092B-C50C-407E-A947-70E740481C1C}">
                <a14:useLocalDpi xmlns:a14="http://schemas.microsoft.com/office/drawing/2010/main" val="0"/>
              </a:ext>
            </a:extLst>
          </a:blip>
          <a:srcRect t="1412" b="48303"/>
          <a:stretch/>
        </p:blipFill>
        <p:spPr>
          <a:xfrm>
            <a:off x="8923550" y="3316640"/>
            <a:ext cx="11823302" cy="8407454"/>
          </a:xfrm>
          <a:prstGeom prst="rect">
            <a:avLst/>
          </a:prstGeom>
        </p:spPr>
      </p:pic>
      <p:pic>
        <p:nvPicPr>
          <p:cNvPr id="6" name="Grafik 5">
            <a:extLst>
              <a:ext uri="{FF2B5EF4-FFF2-40B4-BE49-F238E27FC236}">
                <a16:creationId xmlns:a16="http://schemas.microsoft.com/office/drawing/2014/main" id="{047064F5-50AD-34B9-279A-999307DCC4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75041789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Suchmaschine als Standard festlegen (Android)</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160486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Tippen Sie auf die App</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„Chrome“.</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9" name="Textfeld 8">
            <a:extLst>
              <a:ext uri="{FF2B5EF4-FFF2-40B4-BE49-F238E27FC236}">
                <a16:creationId xmlns:a16="http://schemas.microsoft.com/office/drawing/2014/main" id="{4EA5AD1C-FE9F-24B9-AE30-F981D948CC77}"/>
              </a:ext>
            </a:extLst>
          </p:cNvPr>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1/5</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descr="Ein Bild, das Text enthält.&#10;&#10;Automatisch generierte Beschreibung">
            <a:extLst>
              <a:ext uri="{FF2B5EF4-FFF2-40B4-BE49-F238E27FC236}">
                <a16:creationId xmlns:a16="http://schemas.microsoft.com/office/drawing/2014/main" id="{9287E5FF-DD8B-513C-EF79-88000D2BC0B3}"/>
              </a:ext>
            </a:extLst>
          </p:cNvPr>
          <p:cNvPicPr>
            <a:picLocks noChangeAspect="1"/>
          </p:cNvPicPr>
          <p:nvPr/>
        </p:nvPicPr>
        <p:blipFill rotWithShape="1">
          <a:blip r:embed="rId4">
            <a:extLst>
              <a:ext uri="{28A0092B-C50C-407E-A947-70E740481C1C}">
                <a14:useLocalDpi xmlns:a14="http://schemas.microsoft.com/office/drawing/2010/main" val="0"/>
              </a:ext>
            </a:extLst>
          </a:blip>
          <a:srcRect t="54870" r="24840" b="10368"/>
          <a:stretch/>
        </p:blipFill>
        <p:spPr>
          <a:xfrm>
            <a:off x="9464831" y="3308093"/>
            <a:ext cx="10855170" cy="7099814"/>
          </a:xfrm>
          <a:prstGeom prst="rect">
            <a:avLst/>
          </a:prstGeom>
        </p:spPr>
      </p:pic>
      <p:pic>
        <p:nvPicPr>
          <p:cNvPr id="6" name="Grafik 5">
            <a:extLst>
              <a:ext uri="{FF2B5EF4-FFF2-40B4-BE49-F238E27FC236}">
                <a16:creationId xmlns:a16="http://schemas.microsoft.com/office/drawing/2014/main" id="{E19F9702-D223-D54A-1E01-541674BB1A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2907788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Suchmaschine als Standard festlegen (Android)</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160486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Tippen Sie oben rechts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auf die drei Punkte.</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sp>
        <p:nvSpPr>
          <p:cNvPr id="9" name="Textfeld 8">
            <a:extLst>
              <a:ext uri="{FF2B5EF4-FFF2-40B4-BE49-F238E27FC236}">
                <a16:creationId xmlns:a16="http://schemas.microsoft.com/office/drawing/2014/main" id="{829C918E-4DFF-A799-CB13-3C4154D4340E}"/>
              </a:ext>
            </a:extLst>
          </p:cNvPr>
          <p:cNvSpPr txBox="1"/>
          <p:nvPr/>
        </p:nvSpPr>
        <p:spPr>
          <a:xfrm>
            <a:off x="802800" y="12613914"/>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2/5</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a:extLst>
              <a:ext uri="{FF2B5EF4-FFF2-40B4-BE49-F238E27FC236}">
                <a16:creationId xmlns:a16="http://schemas.microsoft.com/office/drawing/2014/main" id="{D6075A5A-DA06-E53F-66A4-2B19B2DBC500}"/>
              </a:ext>
            </a:extLst>
          </p:cNvPr>
          <p:cNvPicPr>
            <a:picLocks noChangeAspect="1"/>
          </p:cNvPicPr>
          <p:nvPr/>
        </p:nvPicPr>
        <p:blipFill rotWithShape="1">
          <a:blip r:embed="rId2">
            <a:extLst>
              <a:ext uri="{28A0092B-C50C-407E-A947-70E740481C1C}">
                <a14:useLocalDpi xmlns:a14="http://schemas.microsoft.com/office/drawing/2010/main" val="0"/>
              </a:ext>
            </a:extLst>
          </a:blip>
          <a:srcRect t="2507" r="22048" b="68606"/>
          <a:stretch/>
        </p:blipFill>
        <p:spPr>
          <a:xfrm>
            <a:off x="9979292" y="3415552"/>
            <a:ext cx="12262143" cy="6425899"/>
          </a:xfrm>
          <a:prstGeom prst="rect">
            <a:avLst/>
          </a:prstGeom>
        </p:spPr>
      </p:pic>
      <p:pic>
        <p:nvPicPr>
          <p:cNvPr id="6" name="Grafik 5">
            <a:extLst>
              <a:ext uri="{FF2B5EF4-FFF2-40B4-BE49-F238E27FC236}">
                <a16:creationId xmlns:a16="http://schemas.microsoft.com/office/drawing/2014/main" id="{760B932F-441D-7395-6988-D2106539B5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025156452"/>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923</Words>
  <Application>Microsoft Macintosh PowerPoint</Application>
  <PresentationFormat>Benutzerdefiniert</PresentationFormat>
  <Paragraphs>120</Paragraphs>
  <Slides>26</Slides>
  <Notes>21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26</vt:i4>
      </vt:variant>
    </vt:vector>
  </HeadingPairs>
  <TitlesOfParts>
    <vt:vector size="30" baseType="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Franziska Schröder</cp:lastModifiedBy>
  <cp:revision>50</cp:revision>
  <dcterms:modified xsi:type="dcterms:W3CDTF">2023-11-06T13:03:12Z</dcterms:modified>
</cp:coreProperties>
</file>