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314" r:id="rId3"/>
    <p:sldId id="313" r:id="rId4"/>
    <p:sldId id="274" r:id="rId5"/>
    <p:sldId id="319" r:id="rId6"/>
    <p:sldId id="317" r:id="rId7"/>
    <p:sldId id="318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525985-B0B3-F8F4-DD22-7915FA5D2DE1}" name="Ronja Hofmann" initials="RH" userId="S::rh@bf-medienbildung.de::cb3cacc5-58e6-4ec0-a79d-925b85d5fc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CDDC"/>
    <a:srgbClr val="E60A2D"/>
    <a:srgbClr val="55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7"/>
    <p:restoredTop sz="74830"/>
  </p:normalViewPr>
  <p:slideViewPr>
    <p:cSldViewPr snapToGrid="0" snapToObjects="1">
      <p:cViewPr varScale="1">
        <p:scale>
          <a:sx n="45" d="100"/>
          <a:sy n="45" d="100"/>
        </p:scale>
        <p:origin x="2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sters.swiss/de/s3/e5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Begrüßen Sie die Teilnehmenden und geben Sie einen Überblick über die heutige Begleitung. (Dauer: 5 Minuten)</a:t>
            </a:r>
            <a:endParaRPr lang="de-DE" dirty="0">
              <a:effectLst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239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dirty="0">
                <a:solidFill>
                  <a:srgbClr val="000000"/>
                </a:solidFill>
                <a:effectLst/>
                <a:latin typeface="Times"/>
              </a:rPr>
              <a:t>Sensibilisieren Sie die Teilnehmenden für Spam, Phishing und Malware.</a:t>
            </a:r>
          </a:p>
          <a:p>
            <a:r>
              <a:rPr lang="de-DE" sz="2000" dirty="0">
                <a:solidFill>
                  <a:srgbClr val="000000"/>
                </a:solidFill>
                <a:effectLst/>
                <a:latin typeface="Times"/>
              </a:rPr>
              <a:t>Schauen Sie dazu zunächst den Comic „Fight Club“ an, den Sie unter diesem Link finden:</a:t>
            </a:r>
            <a:br>
              <a:rPr lang="de-DE" sz="2000" dirty="0">
                <a:solidFill>
                  <a:srgbClr val="000000"/>
                </a:solidFill>
                <a:effectLst/>
                <a:latin typeface="Times"/>
              </a:rPr>
            </a:br>
            <a:r>
              <a:rPr lang="de-DE" sz="2000" u="sng" dirty="0">
                <a:solidFill>
                  <a:srgbClr val="0000E9"/>
                </a:solidFill>
                <a:effectLst/>
                <a:latin typeface="Times"/>
                <a:hlinkClick r:id="rId3"/>
              </a:rPr>
              <a:t>https://www.websters.swiss/de/s3/e5</a:t>
            </a:r>
            <a:br>
              <a:rPr lang="de-DE" sz="2000" u="sng" dirty="0">
                <a:solidFill>
                  <a:srgbClr val="0000E9"/>
                </a:solidFill>
                <a:effectLst/>
                <a:latin typeface="Times"/>
              </a:rPr>
            </a:br>
            <a:br>
              <a:rPr lang="de-DE" sz="2000" u="sng" dirty="0">
                <a:solidFill>
                  <a:srgbClr val="0000E9"/>
                </a:solidFill>
                <a:effectLst/>
                <a:latin typeface="Times"/>
              </a:rPr>
            </a:br>
            <a:r>
              <a:rPr lang="de-DE" sz="2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(Folie 1/2, Gesamtdauer der 2 Folien: 10 Minuten)</a:t>
            </a:r>
            <a:endParaRPr lang="de-DE" sz="2000" dirty="0">
              <a:solidFill>
                <a:srgbClr val="000000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03600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000000"/>
                </a:solidFill>
                <a:effectLst/>
                <a:latin typeface="Times"/>
              </a:rPr>
              <a:t>Kommen Sie anschließend kurz zu Erfahrungen der Teilnehmenden ins Gespräch.</a:t>
            </a:r>
          </a:p>
          <a:p>
            <a:endParaRPr lang="de-DE" dirty="0"/>
          </a:p>
          <a:p>
            <a:r>
              <a:rPr lang="de-DE" sz="24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(Folie 2/2, Gesamtdauer der 2 Folien: 10 Minuten)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2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Times"/>
              </a:rPr>
              <a:t>Lassen Sie die Teilnehmenden anschließend</a:t>
            </a:r>
            <a:r>
              <a:rPr lang="de-DE" b="1" dirty="0">
                <a:solidFill>
                  <a:srgbClr val="000000"/>
                </a:solidFill>
                <a:effectLst/>
                <a:latin typeface="Times"/>
              </a:rPr>
              <a:t> Teile des Moduls 6 der Starthilfe-App</a:t>
            </a:r>
            <a:r>
              <a:rPr lang="de-DE" dirty="0">
                <a:solidFill>
                  <a:srgbClr val="000000"/>
                </a:solidFill>
                <a:effectLst/>
                <a:latin typeface="Times"/>
              </a:rPr>
              <a:t> eigenständig absolvieren und stehen Sie dabei als Lernberaterin oder Lernberater für Rückfragen oder bei Stolpersteinen zur Verfügung.</a:t>
            </a:r>
            <a:br>
              <a:rPr lang="de-DE" dirty="0">
                <a:solidFill>
                  <a:srgbClr val="000000"/>
                </a:solidFill>
                <a:effectLst/>
                <a:latin typeface="Times"/>
              </a:rPr>
            </a:br>
            <a:r>
              <a:rPr lang="de-DE" dirty="0">
                <a:solidFill>
                  <a:srgbClr val="000000"/>
                </a:solidFill>
                <a:effectLst/>
                <a:latin typeface="Times"/>
              </a:rPr>
              <a:t>Folgende Kapitel sollten nun in der App durchlaufen werden: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Times"/>
              </a:rPr>
              <a:t>Augen auf: Spam, Phishing und Co!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Times"/>
              </a:rPr>
              <a:t>Übung: Absichten von E-Mails erkennen</a:t>
            </a:r>
            <a:br>
              <a:rPr lang="de-DE" dirty="0">
                <a:solidFill>
                  <a:srgbClr val="000000"/>
                </a:solidFill>
                <a:effectLst/>
                <a:latin typeface="Times"/>
              </a:rPr>
            </a:br>
            <a:endParaRPr lang="de-DE" dirty="0">
              <a:solidFill>
                <a:srgbClr val="000000"/>
              </a:solidFill>
              <a:effectLst/>
              <a:latin typeface="Times"/>
            </a:endParaRPr>
          </a:p>
          <a:p>
            <a:r>
              <a:rPr lang="de-DE" i="1" dirty="0">
                <a:solidFill>
                  <a:srgbClr val="000000"/>
                </a:solidFill>
                <a:effectLst/>
                <a:latin typeface="Times"/>
              </a:rPr>
              <a:t>Anhaltspunkt zum Beenden der Übungsphase in der App ist die Information „ … Sie sind am Ende der Übung angelangt“.</a:t>
            </a:r>
            <a:endParaRPr lang="de-DE" dirty="0">
              <a:solidFill>
                <a:srgbClr val="000000"/>
              </a:solidFill>
              <a:effectLst/>
              <a:latin typeface="Times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(Dauer: 20 Minuten)</a:t>
            </a:r>
          </a:p>
        </p:txBody>
      </p:sp>
    </p:spTree>
    <p:extLst>
      <p:ext uri="{BB962C8B-B14F-4D97-AF65-F5344CB8AC3E}">
        <p14:creationId xmlns:p14="http://schemas.microsoft.com/office/powerpoint/2010/main" val="3445554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Times"/>
              </a:rPr>
              <a:t>Sprechen Sie über die eben absolvierte Übung.</a:t>
            </a:r>
          </a:p>
          <a:p>
            <a:endParaRPr lang="de-DE" dirty="0"/>
          </a:p>
          <a:p>
            <a:r>
              <a:rPr lang="de-DE" dirty="0"/>
              <a:t>Fassen Sie nochmals die wichtigsten Lernziele zum Schutz zusammen: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de-DE" sz="2400" dirty="0"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Öffnen Sie keine Anhänge von unbekannten Personen.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Wenn Ihnen jemand schreibt, den Sie kennen, dieser aber anders als sonst kommuniziert: seien Sie skeptisch und fragen Sie (per Anruf oder bei einem Treffen) bei der Person nach, ob diese Ihnen tatsächlich geschrieben hat.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Tippen Sie in verdächtigen E-Mails keine Links an. Es kann sonst vorkommen, dass Sie beispielsweise</a:t>
            </a:r>
            <a:r>
              <a:rPr lang="de-DE" sz="2400" dirty="0"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auf gefälschte Bankseiten geleitet werden oder dass von der Zielseite unbemerkt Schadsoftware geladen wird.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Installieren Sie regelmäßig Updates für Ihr Smartphone oder Tablet und die darauf befindlichen Apps, damit Sie möglichst gut vor aktuellen digitalen Gefahren geschützt sind.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Ziehen Sie, wenn Ihnen etwas komisch erscheint, eine vertraute Person zu Rate.</a:t>
            </a:r>
          </a:p>
          <a:p>
            <a:endParaRPr lang="de-D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000000"/>
                </a:solidFill>
                <a:effectLst/>
                <a:latin typeface="Times"/>
              </a:rPr>
              <a:t>(Dauer: 10 Minuten)</a:t>
            </a:r>
          </a:p>
          <a:p>
            <a:endParaRPr lang="de-D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688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dirty="0">
                <a:effectLst/>
                <a:latin typeface="+mn-lt"/>
                <a:ea typeface="+mn-ea"/>
                <a:cs typeface="+mn-cs"/>
                <a:sym typeface="Helvetica Neue"/>
              </a:rPr>
              <a:t>Klären Sie Fragen, kündigen Sie das nächste Treffen an und verabschieden Sie sich. (Dauer: 5 Minuten)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545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und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und Datum</a:t>
            </a:r>
          </a:p>
        </p:txBody>
      </p:sp>
      <p:sp>
        <p:nvSpPr>
          <p:cNvPr id="1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der Präsentation</a:t>
            </a:r>
          </a:p>
        </p:txBody>
      </p:sp>
      <p:sp>
        <p:nvSpPr>
          <p:cNvPr id="1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kte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Fakten</a:t>
            </a:r>
          </a:p>
        </p:txBody>
      </p:sp>
      <p:sp>
        <p:nvSpPr>
          <p:cNvPr id="10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Quellenangabe</a:t>
            </a:r>
          </a:p>
        </p:txBody>
      </p:sp>
      <p:sp>
        <p:nvSpPr>
          <p:cNvPr id="116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„Bemerkenswert“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d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ild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ild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d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Folientitel</a:t>
            </a:r>
          </a:p>
        </p:txBody>
      </p:sp>
      <p:sp>
        <p:nvSpPr>
          <p:cNvPr id="3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Folien-Untertitel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43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44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61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 des Abschnitts</a:t>
            </a:r>
          </a:p>
        </p:txBody>
      </p:sp>
      <p:sp>
        <p:nvSpPr>
          <p:cNvPr id="7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80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8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Agenda-Titel</a:t>
            </a:r>
          </a:p>
        </p:txBody>
      </p:sp>
      <p:sp>
        <p:nvSpPr>
          <p:cNvPr id="89" name="Agenda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Agenda-Untertitel</a:t>
            </a:r>
          </a:p>
        </p:txBody>
      </p:sp>
      <p:sp>
        <p:nvSpPr>
          <p:cNvPr id="90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Agendathemen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Aufstellung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Folientitel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hyperlink" Target="https://www.websters.swiss/de/s3/e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528681"/>
            <a:ext cx="24384000" cy="111888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2" name="Digital dabei – Startpaket…"/>
          <p:cNvSpPr txBox="1">
            <a:spLocks noGrp="1"/>
          </p:cNvSpPr>
          <p:nvPr>
            <p:ph type="ctrTitle"/>
          </p:nvPr>
        </p:nvSpPr>
        <p:spPr>
          <a:xfrm>
            <a:off x="2340000" y="853200"/>
            <a:ext cx="15233750" cy="15189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defTabSz="402336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sz="7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dabei – Startpaket</a:t>
            </a:r>
          </a:p>
        </p:txBody>
      </p:sp>
      <p:sp>
        <p:nvSpPr>
          <p:cNvPr id="7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3334" y="1527315"/>
            <a:ext cx="3494379" cy="11653847"/>
          </a:xfrm>
          <a:prstGeom prst="rect">
            <a:avLst/>
          </a:prstGeom>
        </p:spPr>
      </p:pic>
      <p:sp>
        <p:nvSpPr>
          <p:cNvPr id="15" name="Digital dabei – Startpaket…"/>
          <p:cNvSpPr txBox="1">
            <a:spLocks/>
          </p:cNvSpPr>
          <p:nvPr/>
        </p:nvSpPr>
        <p:spPr>
          <a:xfrm>
            <a:off x="2340000" y="5814204"/>
            <a:ext cx="13722754" cy="617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ts val="6000"/>
              </a:lnSpc>
              <a:defRPr sz="4840" b="0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4600" b="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  <a:sym typeface="Source Sans Pro"/>
              </a:rPr>
              <a:t>In diesem Baustein besprechen wir, wie Sie sich vor unerwünschten E-Mails (Spam und Phishing) schützen können.</a:t>
            </a:r>
          </a:p>
        </p:txBody>
      </p:sp>
      <p:sp>
        <p:nvSpPr>
          <p:cNvPr id="16" name="Digital dabei – Startpaket…"/>
          <p:cNvSpPr txBox="1">
            <a:spLocks/>
          </p:cNvSpPr>
          <p:nvPr/>
        </p:nvSpPr>
        <p:spPr>
          <a:xfrm>
            <a:off x="2340000" y="4140679"/>
            <a:ext cx="10321405" cy="1673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  <a:sym typeface="Source Sans Pro"/>
              </a:rPr>
              <a:t>Baustein 6.3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2DE0A8-8722-49D6-C2C3-9ABFD6ED5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al dabei – Startpaket…"/>
          <p:cNvSpPr txBox="1">
            <a:spLocks/>
          </p:cNvSpPr>
          <p:nvPr/>
        </p:nvSpPr>
        <p:spPr>
          <a:xfrm>
            <a:off x="2340000" y="853321"/>
            <a:ext cx="21227784" cy="15189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Gefährliche E-Mails erkennen: Fight Club</a:t>
            </a:r>
          </a:p>
        </p:txBody>
      </p:sp>
      <p:sp>
        <p:nvSpPr>
          <p:cNvPr id="4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" name="Rechteck 4"/>
          <p:cNvSpPr/>
          <p:nvPr/>
        </p:nvSpPr>
        <p:spPr>
          <a:xfrm>
            <a:off x="0" y="12276000"/>
            <a:ext cx="24384000" cy="14400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692" y="7662188"/>
            <a:ext cx="3276600" cy="5753100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hlinkClick r:id="rId4"/>
            <a:extLst>
              <a:ext uri="{FF2B5EF4-FFF2-40B4-BE49-F238E27FC236}">
                <a16:creationId xmlns:a16="http://schemas.microsoft.com/office/drawing/2014/main" id="{67A57527-2C74-0592-8C31-58E46198B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88" y="3050538"/>
            <a:ext cx="14768286" cy="878774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BD7DA16-7F3D-C2A4-4132-6E82C3CB44FC}"/>
              </a:ext>
            </a:extLst>
          </p:cNvPr>
          <p:cNvSpPr txBox="1"/>
          <p:nvPr/>
        </p:nvSpPr>
        <p:spPr>
          <a:xfrm>
            <a:off x="802800" y="12619680"/>
            <a:ext cx="1590341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de-DE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  <a:sym typeface="Source Sans Pro"/>
              </a:rPr>
              <a:t>1/2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sym typeface="Helvetica Neue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2467C5F-2AD7-5F66-FCEC-DC90845A2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858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527200"/>
            <a:ext cx="24384000" cy="111888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Digital dabei – Startpaket…"/>
          <p:cNvSpPr txBox="1">
            <a:spLocks/>
          </p:cNvSpPr>
          <p:nvPr/>
        </p:nvSpPr>
        <p:spPr>
          <a:xfrm>
            <a:off x="2340000" y="853200"/>
            <a:ext cx="15233750" cy="15189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Austausch: Spam, Phishing und Co?</a:t>
            </a:r>
          </a:p>
        </p:txBody>
      </p:sp>
      <p:sp>
        <p:nvSpPr>
          <p:cNvPr id="4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" name="Rechteck 4"/>
          <p:cNvSpPr/>
          <p:nvPr/>
        </p:nvSpPr>
        <p:spPr>
          <a:xfrm>
            <a:off x="5310053" y="4422898"/>
            <a:ext cx="4679308" cy="3646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Welche Apps kennen Sie schon?…"/>
          <p:cNvSpPr txBox="1"/>
          <p:nvPr/>
        </p:nvSpPr>
        <p:spPr>
          <a:xfrm>
            <a:off x="5895656" y="10560925"/>
            <a:ext cx="4864493" cy="835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lnSpc>
                <a:spcPts val="6000"/>
              </a:lnSpc>
              <a:defRPr sz="6000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4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winkliges Dreieck 6"/>
          <p:cNvSpPr/>
          <p:nvPr/>
        </p:nvSpPr>
        <p:spPr>
          <a:xfrm rot="10800000">
            <a:off x="4586165" y="5674379"/>
            <a:ext cx="744472" cy="744472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27129" y="4132623"/>
            <a:ext cx="6628090" cy="1029128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858730" y="4643326"/>
            <a:ext cx="3742660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6000"/>
              </a:lnSpc>
            </a:pP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Haben Sie diese Begriffe schon mal gehört?</a:t>
            </a:r>
            <a:endParaRPr kumimoji="0" lang="de-DE" sz="4600" b="1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8564966" y="8494978"/>
            <a:ext cx="5762909" cy="38376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htwinkliges Dreieck 18"/>
          <p:cNvSpPr/>
          <p:nvPr/>
        </p:nvSpPr>
        <p:spPr>
          <a:xfrm rot="10800000">
            <a:off x="7839476" y="8886840"/>
            <a:ext cx="744472" cy="744472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303919" y="9150792"/>
            <a:ext cx="459168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6000"/>
              </a:lnSpc>
            </a:pP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Haben Sie schon mal verdächtige </a:t>
            </a:r>
            <a:b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</a:b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E-Mails erhalten?</a:t>
            </a:r>
            <a:endParaRPr kumimoji="0" lang="de-DE" sz="4600" b="1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C77BEED-0A41-6376-4FE7-C121137857BF}"/>
              </a:ext>
            </a:extLst>
          </p:cNvPr>
          <p:cNvSpPr txBox="1"/>
          <p:nvPr/>
        </p:nvSpPr>
        <p:spPr>
          <a:xfrm>
            <a:off x="802800" y="12619680"/>
            <a:ext cx="1590341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de-DE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  <a:sym typeface="Source Sans Pro"/>
              </a:rPr>
              <a:t>2/2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sym typeface="Helvetica Neue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DF07D5-76C7-6804-9DC4-EEAE1D71D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619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pp Store Icon_6.5..png" descr="App Store Icon_6.5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1471" y="3470320"/>
            <a:ext cx="7778396" cy="7778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6" name="Digital dabei – Startpaket…"/>
          <p:cNvSpPr txBox="1">
            <a:spLocks/>
          </p:cNvSpPr>
          <p:nvPr/>
        </p:nvSpPr>
        <p:spPr>
          <a:xfrm>
            <a:off x="2340000" y="853321"/>
            <a:ext cx="21227784" cy="15189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Übung in der App „Starthilfe – digital dabei“ </a:t>
            </a:r>
          </a:p>
        </p:txBody>
      </p:sp>
      <p:sp>
        <p:nvSpPr>
          <p:cNvPr id="7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" name="Rechteck 10"/>
          <p:cNvSpPr/>
          <p:nvPr/>
        </p:nvSpPr>
        <p:spPr>
          <a:xfrm>
            <a:off x="0" y="12276000"/>
            <a:ext cx="24384000" cy="14400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209EF5A-2C67-E958-149F-1824319C8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166B142-6D59-6398-C1DF-2749588874BF}"/>
              </a:ext>
            </a:extLst>
          </p:cNvPr>
          <p:cNvSpPr txBox="1"/>
          <p:nvPr/>
        </p:nvSpPr>
        <p:spPr>
          <a:xfrm>
            <a:off x="2309520" y="3234480"/>
            <a:ext cx="10888320" cy="8966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457200">
              <a:lnSpc>
                <a:spcPts val="6000"/>
              </a:lnSpc>
              <a:defRPr sz="4500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4600" dirty="0">
                <a:latin typeface="Calibri" panose="020F0502020204030204" pitchFamily="34" charset="0"/>
                <a:cs typeface="Calibri" panose="020F0502020204030204" pitchFamily="34" charset="0"/>
              </a:rPr>
              <a:t>Modul 6: E-Mails</a:t>
            </a:r>
            <a:br>
              <a:rPr lang="de-DE" sz="4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4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 algn="l"/>
            <a:r>
              <a:rPr lang="de-DE" sz="4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Starten Sie beim Kapitel </a:t>
            </a:r>
            <a:br>
              <a:rPr lang="de-DE" sz="4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„Augen auf: Spam, Phishing und Co!“,</a:t>
            </a:r>
            <a:br>
              <a:rPr lang="de-DE" sz="4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beenden Sie nach </a:t>
            </a:r>
            <a:r>
              <a:rPr lang="de-DE" sz="4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de-DE" sz="4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Übung: Absichten von E-Mails erkennen“ bei der </a:t>
            </a:r>
            <a:r>
              <a:rPr lang="de-DE" sz="460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eingeblendeten Information „… </a:t>
            </a:r>
            <a:r>
              <a:rPr lang="de-DE" sz="4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Sie sind am Ende der Übung angelangt.“</a:t>
            </a:r>
          </a:p>
          <a:p>
            <a:pPr algn="l" defTabSz="457200">
              <a:lnSpc>
                <a:spcPts val="6000"/>
              </a:lnSpc>
              <a:defRPr sz="4500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de-DE" sz="4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457200">
              <a:lnSpc>
                <a:spcPts val="6000"/>
              </a:lnSpc>
              <a:defRPr sz="45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4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4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4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457200">
              <a:lnSpc>
                <a:spcPts val="6000"/>
              </a:lnSpc>
              <a:defRPr sz="45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de-DE" sz="4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894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527200"/>
            <a:ext cx="24384000" cy="111888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Digital dabei – Startpaket…"/>
          <p:cNvSpPr txBox="1">
            <a:spLocks/>
          </p:cNvSpPr>
          <p:nvPr/>
        </p:nvSpPr>
        <p:spPr>
          <a:xfrm>
            <a:off x="2339999" y="853200"/>
            <a:ext cx="21212728" cy="15189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Austausch und Zusammenfassung zum Schutz</a:t>
            </a:r>
          </a:p>
        </p:txBody>
      </p:sp>
      <p:sp>
        <p:nvSpPr>
          <p:cNvPr id="4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" name="Rechteck 4"/>
          <p:cNvSpPr/>
          <p:nvPr/>
        </p:nvSpPr>
        <p:spPr>
          <a:xfrm>
            <a:off x="5310053" y="4422898"/>
            <a:ext cx="4679308" cy="3646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Welche Apps kennen Sie schon?…"/>
          <p:cNvSpPr txBox="1"/>
          <p:nvPr/>
        </p:nvSpPr>
        <p:spPr>
          <a:xfrm>
            <a:off x="5895656" y="10560925"/>
            <a:ext cx="4864493" cy="835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lnSpc>
                <a:spcPts val="6000"/>
              </a:lnSpc>
              <a:defRPr sz="6000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4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winkliges Dreieck 6"/>
          <p:cNvSpPr/>
          <p:nvPr/>
        </p:nvSpPr>
        <p:spPr>
          <a:xfrm rot="10800000">
            <a:off x="4586165" y="5674379"/>
            <a:ext cx="744472" cy="744472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27129" y="4132623"/>
            <a:ext cx="6628090" cy="1029128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858730" y="5028048"/>
            <a:ext cx="374266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6000"/>
              </a:lnSpc>
            </a:pP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Wie ging es Ihnen mit der Übung?</a:t>
            </a:r>
            <a:endParaRPr kumimoji="0" lang="de-DE" sz="4600" b="1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8564966" y="8494978"/>
            <a:ext cx="6533697" cy="38376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htwinkliges Dreieck 18"/>
          <p:cNvSpPr/>
          <p:nvPr/>
        </p:nvSpPr>
        <p:spPr>
          <a:xfrm rot="10800000">
            <a:off x="7839476" y="8886840"/>
            <a:ext cx="744472" cy="744472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275344" y="8823222"/>
            <a:ext cx="5297906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6000"/>
              </a:lnSpc>
            </a:pP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Woran können Sie gefährliche oder verdächtige</a:t>
            </a:r>
            <a:b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</a:b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E-Mails erkennen?</a:t>
            </a:r>
            <a:endParaRPr kumimoji="0" lang="de-DE" sz="4600" b="1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DF07D5-76C7-6804-9DC4-EEAE1D71D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11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527200"/>
            <a:ext cx="24384000" cy="111888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Digital dabei – Startpaket…"/>
          <p:cNvSpPr txBox="1">
            <a:spLocks/>
          </p:cNvSpPr>
          <p:nvPr/>
        </p:nvSpPr>
        <p:spPr>
          <a:xfrm>
            <a:off x="2340000" y="853200"/>
            <a:ext cx="15233750" cy="15189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Fragen</a:t>
            </a:r>
          </a:p>
        </p:txBody>
      </p:sp>
      <p:sp>
        <p:nvSpPr>
          <p:cNvPr id="4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" name="Rechteck 4"/>
          <p:cNvSpPr/>
          <p:nvPr/>
        </p:nvSpPr>
        <p:spPr>
          <a:xfrm>
            <a:off x="5310053" y="4422898"/>
            <a:ext cx="6300056" cy="32856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Welche Apps kennen Sie schon?…"/>
          <p:cNvSpPr txBox="1"/>
          <p:nvPr/>
        </p:nvSpPr>
        <p:spPr>
          <a:xfrm>
            <a:off x="5895656" y="10560925"/>
            <a:ext cx="4864493" cy="835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lnSpc>
                <a:spcPts val="6000"/>
              </a:lnSpc>
              <a:defRPr sz="6000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4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winkliges Dreieck 6"/>
          <p:cNvSpPr/>
          <p:nvPr/>
        </p:nvSpPr>
        <p:spPr>
          <a:xfrm rot="10800000">
            <a:off x="4586165" y="5674379"/>
            <a:ext cx="744472" cy="744472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27129" y="4132623"/>
            <a:ext cx="6628090" cy="1029128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885193" y="5630280"/>
            <a:ext cx="5281571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6000"/>
              </a:lnSpc>
            </a:pP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Was ist noch offen?</a:t>
            </a:r>
            <a:endParaRPr kumimoji="0" lang="de-DE" sz="4600" b="1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61865A8-6323-D429-3250-264619DFC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9822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528681"/>
            <a:ext cx="24384000" cy="111888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Digital dabei – Startpaket…"/>
          <p:cNvSpPr txBox="1">
            <a:spLocks/>
          </p:cNvSpPr>
          <p:nvPr/>
        </p:nvSpPr>
        <p:spPr>
          <a:xfrm>
            <a:off x="2340000" y="853200"/>
            <a:ext cx="15233750" cy="15189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Digital dabei – Startpaket</a:t>
            </a:r>
          </a:p>
        </p:txBody>
      </p:sp>
      <p:sp>
        <p:nvSpPr>
          <p:cNvPr id="4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" name="Digital dabei – Startpaket…"/>
          <p:cNvSpPr txBox="1">
            <a:spLocks/>
          </p:cNvSpPr>
          <p:nvPr/>
        </p:nvSpPr>
        <p:spPr>
          <a:xfrm>
            <a:off x="2391341" y="5812723"/>
            <a:ext cx="13722754" cy="617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ts val="6000"/>
              </a:lnSpc>
              <a:defRPr sz="4840" b="0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de-DE" sz="4600" b="0" spc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6" name="Digital dabei – Startpaket…"/>
          <p:cNvSpPr txBox="1">
            <a:spLocks/>
          </p:cNvSpPr>
          <p:nvPr/>
        </p:nvSpPr>
        <p:spPr>
          <a:xfrm>
            <a:off x="2340000" y="4139198"/>
            <a:ext cx="12179461" cy="3891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  <a:sym typeface="Source Sans Pro"/>
              </a:rPr>
              <a:t>Danke und bis </a:t>
            </a:r>
          </a:p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  <a:sym typeface="Source Sans Pro"/>
              </a:rPr>
              <a:t>zum nächsten Mal!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5312" y="1531088"/>
            <a:ext cx="3234266" cy="116500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26C3483-7617-F742-6C5B-B228C44BC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686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</Words>
  <Application>Microsoft Macintosh PowerPoint</Application>
  <PresentationFormat>Benutzerdefiniert</PresentationFormat>
  <Paragraphs>45</Paragraphs>
  <Slides>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4" baseType="lpstr">
      <vt:lpstr>Arial</vt:lpstr>
      <vt:lpstr>Calibri</vt:lpstr>
      <vt:lpstr>Helvetica Neue</vt:lpstr>
      <vt:lpstr>Helvetica Neue Medium</vt:lpstr>
      <vt:lpstr>Symbol</vt:lpstr>
      <vt:lpstr>Times</vt:lpstr>
      <vt:lpstr>21_BasicWhite</vt:lpstr>
      <vt:lpstr>Digital dabei – Startpaket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dabei – Startpaket  Baustein 3  In diesem Baustein werden die Bedien-Gesten gemeinsam geübt, sowie die Grundlagen für die eigenständige Weiterarbeit mit der App vermittelt.</dc:title>
  <cp:lastModifiedBy>Franziska Schröder</cp:lastModifiedBy>
  <cp:revision>54</cp:revision>
  <cp:lastPrinted>2023-01-12T11:26:18Z</cp:lastPrinted>
  <dcterms:modified xsi:type="dcterms:W3CDTF">2023-11-06T08:59:18Z</dcterms:modified>
</cp:coreProperties>
</file>