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7.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8.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9.xml" ContentType="application/vnd.openxmlformats-officedocument.presentationml.notesSlide+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notesSlides/notesSlide10.xml" ContentType="application/vnd.openxmlformats-officedocument.presentationml.notesSlide+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notesSlides/notesSlide11.xml" ContentType="application/vnd.openxmlformats-officedocument.presentationml.notesSlide+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99" r:id="rId3"/>
    <p:sldId id="285" r:id="rId4"/>
    <p:sldId id="300" r:id="rId5"/>
    <p:sldId id="259" r:id="rId6"/>
    <p:sldId id="286" r:id="rId7"/>
    <p:sldId id="287" r:id="rId8"/>
    <p:sldId id="288" r:id="rId9"/>
    <p:sldId id="289" r:id="rId10"/>
    <p:sldId id="290" r:id="rId11"/>
    <p:sldId id="291" r:id="rId12"/>
    <p:sldId id="298" r:id="rId13"/>
    <p:sldId id="297" r:id="rId14"/>
    <p:sldId id="294" r:id="rId15"/>
    <p:sldId id="274" r:id="rId16"/>
    <p:sldId id="295" r:id="rId17"/>
    <p:sldId id="296"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 id="{27781B9B-DB0B-2BF3-8D51-399199A9C926}" name="Mila Hundertmark" initials="MH" userId="S::mh@bfmedienbildung.onmicrosoft.com::dc2ff571-0a46-492d-8d0c-a6ccef4e72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E9"/>
    <a:srgbClr val="BECDDC"/>
    <a:srgbClr val="E60A2D"/>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92"/>
    <p:restoredTop sz="62857"/>
  </p:normalViewPr>
  <p:slideViewPr>
    <p:cSldViewPr snapToGrid="0" snapToObjects="1">
      <p:cViewPr varScale="1">
        <p:scale>
          <a:sx n="39" d="100"/>
          <a:sy n="39" d="100"/>
        </p:scale>
        <p:origin x="1776" y="168"/>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19:32.749"/>
    </inkml:context>
    <inkml:brush xml:id="br0">
      <inkml:brushProperty name="width" value="0.2" units="cm"/>
      <inkml:brushProperty name="height" value="0.2" units="cm"/>
      <inkml:brushProperty name="color" value="#FFFFFF"/>
    </inkml:brush>
  </inkml:definitions>
  <inkml:trace contextRef="#ctx0" brushRef="#br0">444 1384 24575,'-4'-19'0,"1"0"0,3 6 0,3-1 0,5 2 0,2-4 0,2-3 0,-3 0 0,-1 2 0,1 3 0,1 0 0,0 2 0,1-3 0,-1-2 0,-1 1 0,0-1 0,-1 3 0,0 1 0,0 1 0,-1-1 0,1-2 0,-1 1 0,0 0 0,0 0 0,0 2 0,2-3 0,-3-1 0,1-1 0,-1-1 0,1 2 0,1 2 0,1 1 0,-1 2 0,1-1 0,-1 2 0,0-1 0,0 0 0,0 1 0,0-2 0,0 0 0,0-3 0,1 0 0,-1 1 0,1 1 0,-1 2 0,0 1 0,0 0 0,1 1 0,1-3 0,-4 4 0,3-2 0,-5 2 0,2-1 0,1 0 0,1-1 0,2 1 0,1-2 0,1-2 0,0-1 0,0-2 0,1 0 0,0 0 0,0 0 0,-1 0 0,-2 0 0,0 0 0,-1 0 0,0 2 0,-1 1 0,-2 1 0,0 2 0,1-1 0,2 0 0,0 1 0,2-4 0,-3 6 0,2-5 0,-2 6 0,1-2 0,1 0 0,2 2 0,0 1 0,2 0 0,0 1 0,0-1 0,2 0 0,0 0 0,0-1 0,0 2 0,0 0 0,0 0 0,0 0 0,0 0 0,0 1 0,0 1 0,2-1 0,3 0 0,0-2 0,1-1 0,-2 0 0,-1-1 0,-2 0 0,-4-2 0,-4 2 0,-4 1 0,-1 2 0,0 2 0,-14 13 0,1-2 0,-16 12 0,13-12 0,-2 4 0,5-5 0,-2 3 0,0 0 0,-1-2 0,0-1 0,-5 0 0,6-3 0,-8 4 0,3-2 0,-10 3 0,-10 3 0,-8 3 0,-3 1 0,2 0 0,2 0 0,-2 1 0,-11 7 0,-21 9 0,25-11 0,-3 2 0,-7 4 0,-2 1 0,-4 1 0,0 2 0,1-1 0,3 1 0,7-4 0,3-1 0,8-3 0,4-1 0,-17 11 0,24-11 0,17-10 0,7-7 0,5-8 0,6-8 0,12-9 0,16-14 0,16-14 0,-14 14 0,1-2 0,4-5 0,1-3 0,2-1 0,-2 0 0,-2 3 0,-1 2 0,19-21 0,-17 20 0,-10 20 0,-14 12 0,-2 16 0,-9 13 0,0 11 0,0 6 0,0-4 0,-7 0 0,-6 0 0,-8 4 0,-8 5 0,-1 4 0,-1-2 0,3-5 0,6-7 0,5-7 0,4-6 0,6-2 0,1-2 0,3 0 0,1-1 0,0-3 0,1-3 0,-1-5 0,1-17 0,4-7 0,6-16 0,9-4 0,7-6 0,5-11 0,7-9 0,-16 30 0,1-1 0,5-3 0,3 0 0,4-2 0,2-1 0,4-3 0,1-1 0,0 0 0,-1 2 0,-5 4 0,-3 3 0,16-19 0,-17 24 0,-12 19 0,-6 9 0,-4 5 0,-5 4 0,-3 3 0,-1 7 0,-4 4 0,-5 6 0,-5 3 0,-3-1 0,-6 10 0,-17 23 0,10-12 0,-5 3 0,-7 12 0,-4 3 0,11-18 0,-2 2 0,1-1 0,-2 0 0,1-1 0,0 0 0,-14 15 0,1-1 0,4-6 0,3-2 0,9-8 0,2-3 0,-17 22 0,15-17 0,11-17 0,7-9 0,1-3 0,3-2 0,2 0 0,0 0 0,1 2 0,2-6 0,-1 4 0,1-5 0,-2 2 0,0 0 0,2-4 0,2-6 0,4-14 0,8-3 0,6-12 0,9 1 0,2-3 0,0-2 0,-2-3 0,-5 2 0,1 0 0,-1 1 0,0 4 0,0-2 0,2 1 0,3 2 0,4 0 0,1 4 0,0 0 0,2-1 0,5-5 0,8-7 0,5-5 0,1 1 0,-5 4 0,-11 10 0,-8 8 0,-6 5 0,-7 7 0,-5 3 0,-12 16 0,-4 4 0,-7 11 0,-1-2 0,1 1 0,-3 2 0,-4 10 0,-11 13 0,-8 12 0,19-30 0,1-1 0,-21 31 0,9-13 0,10-13 0,7-11 0,4-7 0,4-6 0,-1-7 0,4-5 0,-4 0 0,7-2 0,-5 5 0,4 0 0,-3 1 0,1 1 0,0-1 0,2-2 0,1 0 0,2-1 0,4-18 0,6 2 0,3-16 0,3 9 0,1-1 0,-1 0 0,-1-2 0,0-3 0,-4 10 0,-3 3 0,-4 11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28:54.187"/>
    </inkml:context>
    <inkml:brush xml:id="br0">
      <inkml:brushProperty name="width" value="0.2" units="cm"/>
      <inkml:brushProperty name="height" value="0.2" units="cm"/>
      <inkml:brushProperty name="color" value="#FFFFFF"/>
    </inkml:brush>
  </inkml:definitions>
  <inkml:trace contextRef="#ctx0" brushRef="#br0">274 0 24575,'0'25'0,"0"2"0,0 1 0,0 2 0,0 1 0,0 2 0,0 15 0,0 17 0,0 20 0,0 11 0,0-6 0,0-16 0,0-19 0,0-9 0,1 5 0,3 10 0,2 8 0,0-2 0,0-11 0,-2-7 0,0 8 0,3 25 0,-3-25 0,0 5 0,3 10 0,-1 4 0,1 2 0,0 0 0,0-3 0,-1-1 0,1-3 0,-1-2 0,0 4 0,-1 0 0,0 1 0,1 0 0,-1 0 0,0-2 0,0-5 0,0-3 0,4 33 0,-3-29 0,-2-23 0,-3-15 0,-1-2 0,0 2 0,0 2 0,0 10 0,0 16 0,0 17 0,0 13 0,0-6 0,0-18 0,0-22 0,0-19 0,0-14 0,0-36 0,0-4 0,-2-31 0,-3 2 0,-1-3 0,-3-2 0,-1-7 0,-7-17 0,4 30 0,-2-6 0,1 1 0,-2-6 0,-1-2-467,-2-13 0,0-4 0,-1-3 467,4 15 0,0-2 0,0-1 0,0-1 0,0-2 0,1-1 0,0 1 0,1 3 0,-1-14 0,0 3 0,1 4-2,2 9 0,0 3 1,2 5 1,-1-11 0,2 8 0,3 20 0,0 4 0,1-29 0,3 21 0,2 10 1401,0 8-1401,0 6 5,0 6-5,0 5 0,0 1 0,0 9 0,0 1 0,0 6 0,0-2 0,-1-4 0,0-3 0,-2-3 0,-1 0 0,2 1 0,2 8 0,3 4 0,2 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28:54.794"/>
    </inkml:context>
    <inkml:brush xml:id="br0">
      <inkml:brushProperty name="width" value="0.2" units="cm"/>
      <inkml:brushProperty name="height" value="0.2" units="cm"/>
      <inkml:brushProperty name="color" value="#FFFFFF"/>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20:24.930"/>
    </inkml:context>
    <inkml:brush xml:id="br0">
      <inkml:brushProperty name="width" value="0.35" units="cm"/>
      <inkml:brushProperty name="height" value="0.35" units="cm"/>
      <inkml:brushProperty name="color" value="#FFFFFF"/>
    </inkml:brush>
  </inkml:definitions>
  <inkml:trace contextRef="#ctx0" brushRef="#br0">1567 23 24575,'-28'0'0,"4"0"0,16 0 0,-3 0 0,-2 0 0,-1 0 0,2 0 0,-2 0 0,5 0 0,-3 0 0,0 0 0,3 0 0,-6 5 0,7-2 0,-3 8 0,4-4 0,-1 3 0,1-1 0,-1-2 0,0 3 0,-2-3 0,2-2 0,-6 1 0,6-4 0,-5 2 0,1-2 0,1 2 0,-3-2 0,4 4 0,0-3 0,-1 5 0,3-4 0,-2 5 0,0 0 0,2 0 0,-2 2 0,5-5 0,-6 5 0,6-5 0,-9 4 0,6-5 0,-2 0 0,-1 0 0,2-2 0,-2 3 0,1-2 0,2 3 0,-2 2 0,4-3 0,-3 4 0,3-1 0,-1-1 0,-5 2 0,5-4 0,-3 2 0,2-2 0,0 1 0,-2 0 0,1 2 0,1-3 0,0 3 0,1-1 0,-2-2 0,-1 3 0,0-3 0,0 2 0,2 2 0,1-2 0,-2 2 0,0-3 0,1 0 0,-1 1 0,3-1 0,-2 2 0,-1-1 0,1 2 0,1 0 0,0 1 0,2-2 0,-1 2 0,1 0 0,-1-1 0,0 0 0,-3-1 0,2-2 0,-2 3 0,3-3 0,-3 3 0,2-1 0,-1-1 0,-1 2 0,3-1 0,-2 0 0,2 1 0,0-2 0,-3 1 0,2 3 0,-1-5 0,0 7 0,3-7 0,-1 4 0,-1-1 0,2-2 0,-4 3 0,4-2 0,-3 0 0,2 1 0,0-1 0,-1 2 0,1-2 0,1 1 0,-3 0 0,3 1 0,-1 0 0,1-2 0,-1 1 0,-1 0 0,2 0 0,-3 2 0,2-3 0,1 0 0,-2 3 0,2-5 0,-2 8 0,2-6 0,-1 1 0,-1 2 0,2-2 0,-1 4 0,0-1 0,2-4 0,-2 4 0,3-6 0,-2 5 0,-1 1 0,1 0 0,-2 4 0,1-4 0,0 1 0,1 0 0,-1 0 0,0 0 0,0 0 0,0 0 0,0 0 0,2-2 0,-1-1 0,2-1 0,-2 0 0,-1 1 0,1-1 0,-2 1 0,3-2 0,-3 1 0,1 0 0,-2 0 0,0 5 0,-2 4 0,-3 6 0,-1 4 0,-3 5 0,-5 13 0,-6 16 0,-6 19 0,-4 10 0,1-4 0,7-15 0,7-20 0,7-19 0,4-11 0,5-13 0,1-3 0,4-43 0,1 8 0,1-31 0,0 21 0,2 0 0,3 2 0,3 5 0,4 4 0,1 4 0,3 3 0,2-3 0,4-10 0,5-17 0,8-28 0,8-23 0,6-14 0,-23 53 0,0-1 0,-1 2 0,0 2 0,19-52 0,-8 17 0,-11 25 0,-5 20 0,-5 12 0,4-5 0,3-15 0,7-24 0,3-25 0,-2-5 0,-4 9 0,-6 25 0,-8 30 0,-4 21 0,-4 13 0,-2 7 0,-1 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20:27.934"/>
    </inkml:context>
    <inkml:brush xml:id="br0">
      <inkml:brushProperty name="width" value="0.35" units="cm"/>
      <inkml:brushProperty name="height" value="0.35" units="cm"/>
      <inkml:brushProperty name="color" value="#FFFFFF"/>
    </inkml:brush>
  </inkml:definitions>
  <inkml:trace contextRef="#ctx0" brushRef="#br0">603 181 24575,'-67'-8'0,"-16"-11"0,38 6 0,-18-11 0,32 11 0,-4 0 0,3 3 0,11 4 0,7 2 0,1 1 0,3-1 0,-2-1 0,-3-1 0,-5-2 0,-3 0 0,-3 0 0,0 1 0,5 1 0,4 1 0,4 1 0,5 1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22:42.010"/>
    </inkml:context>
    <inkml:brush xml:id="br0">
      <inkml:brushProperty name="width" value="0.35" units="cm"/>
      <inkml:brushProperty name="height" value="0.35" units="cm"/>
      <inkml:brushProperty name="color" value="#FFFFFF"/>
    </inkml:brush>
  </inkml:definitions>
  <inkml:trace contextRef="#ctx0" brushRef="#br0">2946 2289 24575,'28'-15'0,"-6"4"0,-15 6 0,-3 0 0,7-5 0,-5 2 0,5-2 0,-3 2 0,0 2 0,2-1 0,0-3 0,-2 5 0,4-3 0,-2 2 0,0 1 0,1-1 0,1 1 0,-3 2 0,4-3 0,-5 1 0,3-1 0,0-1 0,-2 2 0,3-2 0,-4 3 0,5-4 0,-6 3 0,3-2 0,1-2 0,-4 4 0,4-4 0,-2 2 0,-1 1 0,5-4 0,-5 4 0,3 0 0,2-2 0,-5 4 0,4-4 0,-3 2 0,-1 1 0,3-4 0,0 1 0,-4 3 0,3-5 0,-2 3 0,-1-2 0,4 2 0,-3-1 0,1 1 0,0-2 0,1 0 0,-4 3 0,8-6 0,-9 6 0,5-4 0,0 0 0,-2 3 0,3-2 0,-3 4 0,4-2 0,-1-2 0,5-1 0,-2 0 0,0 0 0,3 0 0,2-2 0,0-1 0,0 0 0,0 1 0,-2 1 0,0 2 0,-2 0 0,-1 1 0,0-1 0,0 1 0,-2 1 0,0 0 0,0-1 0,-1 0 0,1-2 0,-2 0 0,1 0 0,3-2 0,-5 6 0,4-4 0,-5 4 0,2-2 0,0-2 0,-1 1 0,2-1 0,-1-1 0,-1 2 0,0-1 0,-1 1 0,1-3 0,-2 4 0,2-4 0,-4 4 0,2-3 0,2-2 0,-2 1 0,2-2 0,-3 0 0,2 0 0,-1 0 0,2 0 0,1 0 0,0 1 0,1-1 0,-2 0 0,1 0 0,0 0 0,1 0 0,1 0 0,0 0 0,-1 1 0,0 1 0,-1 0 0,-1 1 0,1 0 0,0 1 0,-2 1 0,1-1 0,-1-1 0,-1 1 0,1-2 0,0-1 0,0 1 0,0-1 0,-1 1 0,-1 0 0,0 1 0,0-1 0,-2 0 0,0 0 0,1-4 0,-2 6 0,1-4 0,-1 4 0,0-2 0,1-2 0,0 2 0,0 0 0,-1 2 0,0-1 0,1-1 0,0 1 0,1-2 0,-1 4 0,1-5 0,-4 4 0,3-3 0,-2-1 0,1 6 0,2-4 0,-1 1 0,1-1 0,0 1 0,-1 1 0,0-2 0,-1 1 0,2-2 0,-2 1 0,1 0 0,0-2 0,-1 4 0,0-3 0,0-1 0,-2 4 0,1-3 0,1 0 0,-1 3 0,2-4 0,-2 4 0,1 0 0,-1-2 0,2-1 0,-1 2 0,0-1 0,0 0 0,0 3 0,0-8 0,2 4 0,-3 1 0,2-2 0,-2 6 0,2-5 0,2-1 0,-3 5 0,2-4 0,-3 0 0,0 3 0,1-5 0,-1 7 0,2-7 0,-2 3 0,1-5 0,-3 2 0,2 1 0,0-1 0,0 0 0,-1 6 0,-1-5 0,0 1 0,0 0 0,0-2 0,0 5 0,0-6 0,0 8 0,0-7 0,0 3 0,0 2 0,0-4 0,0 2 0,0 3 0,0-6 0,0 5 0,0-3 0,0 2 0,0 57 0,0-15 0,0 46 0,0-35 0,0-6 0,0-5 0,0-5 0,0-4 0,0-5 0,0-3 0,0 1 0,0-6 0,0 4 0,0-2 0,-4-2 0,-3 4 0,-2-8 0,1 3 0,-1 3 0,5-4 0,-3 8 0,1-6 0,1 0 0,-3 6 0,6-9 0,-3 7 0,1-2 0,1-4 0,-3 7 0,3-6 0,-2 3 0,2 1 0,-2-1 0,1 1 0,-2 1 0,1-4 0,0 0 0,-1 2 0,-1 0 0,0-1 0,0-1 0,1 3 0,0-4 0,-2 8 0,4-9 0,-2 4 0,1-2 0,0 2 0,-2 1 0,1-1 0,0 0 0,0-1 0,0 1 0,1 1 0,0-1 0,0 0 0,-2 0 0,2-3 0,-3 4 0,2-3 0,-2 3 0,-1 0 0,2 0 0,-1-2 0,-2 5 0,2-7 0,0 4 0,2-3 0,0-1 0,-4 3 0,4-5 0,-3 2 0,-2 3 0,4-5 0,-3 4 0,2-2 0,2-1 0,-5 5 0,6-5 0,-3 2 0,2 0 0,-2 0 0,0 4 0,2-4 0,0 1 0,-1 2 0,2-3 0,-3 3 0,2 0 0,1-2 0,-4 2 0,3-3 0,-1-1 0,-2 5 0,1-5 0,-2 5 0,1-1 0,3-6 0,-3 9 0,3-8 0,-2 3 0,-1-1 0,2-2 0,-2 3 0,1-3 0,2 2 0,-2-1 0,2 1 0,-3 0 0,2 1 0,2-2 0,-3 6 0,4-7 0,-2 6 0,0-4 0,1-1 0,-3 5 0,4-6 0,-4 2 0,1 0 0,-2-2 0,1 2 0,-1 0 0,2-2 0,0 5 0,1-5 0,-1 3 0,1 1 0,-1-4 0,0 3 0,-3-3 0,2 0 0,-2 3 0,1-2 0,1 1 0,0 1 0,0-2 0,1 1 0,-3-1 0,3 2 0,0-2 0,-2 3 0,1-3 0,1-1 0,-1 2 0,0 0 0,0-1 0,-1 2 0,3-2 0,-3-1 0,-1 0 0,-3-3 0,4-1 0,-2 1 0,1 1 0,-1-3 0,-1 4 0,2-4 0,0 4 0,0-2 0,0 1 0,1 3 0,0 0 0,2 1 0,-3 0 0,4-3 0,-6 2 0,1-3 0,2-1 0,-5 0 0,3 2 0,0 0 0,1 1 0,0-2 0,1-1 0,-1 3 0,-2 0 0,3-1 0,-2 1 0,2-3 0,-1 1 0,-2 1 0,2-2 0,-2 0 0,1-2 0,-1 0 0,-2-1 0,4 1 0,-2-1 0,2 1 0,0 2 0,-2 0 0,1 1 0,2 0 0,-3 0 0,3 0 0,-2 0 0,1 0 0,0-1 0,0 2 0,-2-4 0,0 1 0,0 0 0,2-2 0,-2 2 0,2-3 0,-3 0 0,3 3 0,-1 1 0,1 1 0,0-1 0,-2-1 0,2-1 0,-2-1 0,1 1 0,0-1 0,-1-1 0,1 0 0,1 0 0,-3 0 0,3 0 0,-1 0 0,-2 2 0,3-1 0,-2 3 0,2-1 0,-1-1 0,-2-1 0,1-1 0,1 0 0,-1 0 0,0 0 0,2 0 0,-3 3 0,3-3 0,-2 3 0,0 0 0,0-3 0,1 3 0,-1-3 0,1 3 0,0-2 0,0 2 0,0-3 0,0 3 0,-2-3 0,2 3 0,0-1 0,0-1 0,0 1 0,-2 0 0,1-2 0,1 0 0,-1 0 0,0 0 0,1 0 0,-3 2 0,4-1 0,-3 2 0,0-3 0,3 0 0,-4 0 0,3 0 0,1 0 0,-4 0 0,5 0 0,-5 0 0,2 0 0,2 0 0,-4 0 0,2 0 0,-3 0 0,5 0 0,-5 0 0,4 2 0,-1-1 0,-3 1 0,7-1 0,-4-1 0,1 2 0,0-1 0,-3 1 0,3 0 0,-1-2 0,0 0 0,-1 0 0,1 0 0,1 0 0,-1 0 0,3 0 0,-6 0 0,5 0 0,0 2 0,-3-1 0,4 2 0,-4-3 0,1 0 0,2 0 0,-5 0 0,7 0 0,-8 0 0,5 0 0,6 0 0</inkml:trace>
  <inkml:trace contextRef="#ctx0" brushRef="#br0" timeOffset="1">1471 2097 24575,'-3'0'0,"-7"2"0,-4 0 0,4 0 0,-5-2 0,2 0 0,0 0 0,0 0 0,3 0 0,-1 0 0,-3 0 0,0 0 0,-3 1 0,0 1 0,-1 0 0,0-1 0,-1-1 0,1 0 0,2 0 0,0 0 0,2 0 0,-2 0 0,6 0 0,-4 0 0,5 0 0,-4 0 0,1 1 0,0 1 0,0 0 0,2-1 0,-5 0 0,3-1 0,-2 0 0,0 0 0,6 0 0,-6 0 0,1 0 0,0 0 0,-4 0 0,4 0 0,-1 0 0,-2 1 0,0 1 0,-3 0 0,-1 0 0,-2-2 0,-4 0 0,-3 0 0,-6 0 0,-4 0 0,-7 0 0,-6 0 0,-8 0 0,-4 0 0,2 0 0,7 0 0,10 0 0,11 0 0,7 0 0,4 0 0,3 0 0,1 0 0,-1 0 0,3 0 0,1 0 0,7 0 0,-3 0 0,1 3 0,-1-3 0,-2 4 0,1-2 0,4-1 0,-4 2 0,3-3 0,-5 3 0,6-2 0,-2 10 0,8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22:38.490"/>
    </inkml:context>
    <inkml:brush xml:id="br0">
      <inkml:brushProperty name="width" value="0.35" units="cm"/>
      <inkml:brushProperty name="height" value="0.35" units="cm"/>
      <inkml:brushProperty name="color" value="#FFFFFF"/>
    </inkml:brush>
  </inkml:definitions>
  <inkml:trace contextRef="#ctx0" brushRef="#br0">4134 1455 24575,'-28'0'0,"5"0"0,19 0 0,-6 0 0,-2 0 0,0 0 0,-3 0 0,6 0 0,-3 0 0,-1 0 0,3 0 0,-4 0 0,5 0 0,-5 0 0,2-3 0,3 2 0,-7-1 0,7 2 0,-3 0 0,-1 0 0,4 0 0,-4 0 0,2 0 0,0 0 0,-1 0 0,-1 0 0,3 0 0,-4 0 0,5 0 0,-5 0 0,3 0 0,-3 0 0,4 0 0,-2 0 0,1 0 0,0 0 0,-4 0 0,7 0 0,-9 0 0,7 0 0,-2 0 0,-1 0 0,4 0 0,-7 0 0,7 0 0,-4 0 0,-1 0 0,6 0 0,-6 0 0,3 3 0,0-2 0,-1 2 0,1-3 0,0 0 0,0 0 0,0 0 0,-1 0 0,1 0 0,0 0 0,46 8 0,-18-5 0,37 6 0,-37-7 0,1 0 0,-6 0 0,3 1 0,0-1 0,-1 0 0,-1 0 0,-1-2 0,2 0 0,-6 0 0,8 0 0,-8 0 0,5 0 0,-1 0 0,-2 0 0,3 0 0,-2 0 0,-1-1 0,4-4 0,-5 1 0,3-2 0,0 1 0,-2 2 0,3-4 0,-6 2 0,3-3 0,-3-1 0,3 4 0,2 0 0,-2 5 0,-40-7 0,22 6 0,-33-6 0,36 7 0,-2 0 0,-9 0 0,6 0 0,-6 0 0,5 0 0,4 0 0,-9 0 0,6 0 0,-1 0 0,-2 0 0,5 0 0,-5 0 0,2 0 0,0 0 0,-3 0 0,4 0 0,-4 0 0,3 0 0,-1-1 0,-2-1 0,2-1 0,-1 0 0,0 0 0,1 0 0,0 0 0,0 0 0,0 1 0,1 0 0,0 0 0,-6-1 0,8 2 0,-7-1 0,8 2 0,-5-1 0,2 0 0,-2-1 0,-2 0 0,7 2 0,-7 0 0,4 0 0,0 0 0,-5 0 0,3 0 0,0 0 0,-3 0 0,0 0 0,0 0 0,-1-2 0,0 0 0,-1-1 0,-2 0 0,2 1 0,1 0 0,3 0 0,4 0 0,-3 0 0,4 1 0,-5 1 0,4 0 0,-3 0 0,1 0 0,0 0 0,1 0 0,-1 0 0,0 0 0,1 0 0,-2 0 0,3 0 0,-3 0 0,1 0 0,2 0 0,-4 0 0,4 0 0,-3 0 0,-2 0 0,6 0 0,-7 0 0,5 0 0,1 0 0,-3-3 0,4 2 0,-3-2 0,-2 3 0,5 0 0,-6 0 0,4 0 0,1 0 0,-3 0 0,4 0 0,-4 0 0,1 0 0,2 0 0,-4 0 0,5 0 0,-5 0 0,3 0 0,-2 0 0,3 0 0,-3 0 0,2 0 0,1 0 0,-5 0 0,7 0 0,-7 0 0,6 0 0,-4 0 0,-1 0 0,6 0 0,-6 0 0,4 0 0,-1 0 0,-3 0 0,0 0 0,3 0 0,-3 0 0,5 0 0,-2 0 0,-1 0 0,0 0 0,-4 0 0,7 0 0,-5 0 0,5 0 0,-2 0 0,-2 0 0,2 0 0,1 0 0,-2 0 0,0 0 0,0 3 0,1-2 0,-2 1 0,2-1 0,-1-1 0,-3 0 0,6 0 0,-7 0 0,4 0 0,-5 0 0,7 0 0,-7 0 0,6 0 0,-1 0 0,-2 0 0,2 0 0,0 0 0,-3 0 0,4 0 0,-2 0 0,-1 0 0,1 0 0,1 0 0,1 0 0,-3 0 0,4 0 0,-4 0 0,0 0 0,6 0 0,-13 0 0,11 0 0,-9 0 0,6 0 0,-1 0 0,0-2 0,2 0 0,0 0 0,0 0 0,0 0 0,-4 0 0,5 0 0,-3 1 0,6-1 0,-6-2 0,2 1 0,-2 0 0,0 0 0,6 1 0,-8-2 0,6 0 0,-3-1 0,1 0 0,2 0 0,1 0 0,-3-3 0,2 4 0,-3-4 0,1 2 0,4 3 0,-6-3 0,6 3 0,-4-1 0,0-2 0,3 3 0,-3-2 0,1 2 0,1-2 0,-2 2 0,0-1 0,0-1 0,0 1 0</inkml:trace>
  <inkml:trace contextRef="#ctx0" brushRef="#br0" timeOffset="1">630 835 24575,'-7'-6'0,"-2"-1"0,-2 0 0,1-2 0,1 3 0,0-4 0,4 4 0,-7-6 0,4 3 0,-5-4 0,6 6 0,-5-5 0,5 4 0,-4-2 0,0-2 0,0 1 0,0-1 0,0 0 0,0 1 0,0 0 0,2 0 0,0 1 0,2 1 0,0 0 0,-1-1 0,2 2 0,-2-3 0,0 3 0,0-3 0,-1 2 0,2 1 0,-2-2 0,1 1 0,0 0 0,-1 1 0,0-1 0,0 0 0,-1 0 0,1-1 0,-1-2 0,3 5 0,-1-4 0,1 1 0,0 0 0,-3-4 0,2 1 0,-1-2 0,-1-2 0,0-1 0,-1 1 0,-1-1 0,5 7 0,-2-3 0,2 3 0,2 2 0,-3-4 0,3 4 0,-1-1 0,0-4 0,1 4 0,0-6 0,0 6 0,1-2 0,-1 2 0,0-1 0,0 0 0,0 0 0,1 1 0,0-1 0,0-1 0,-2 0 0,1 0 0,1 1 0,-1 0 0,1-2 0,-1 2 0,1 0 0,-3 3 0,-3 31 0,4 7 0,-1 34 0,7-1 0,4-2 0,2-4 0,5 4 0,4 21 0,-6-18 0,-1 6 0,3 26 0,2 6 0,4 14 0,2 3 0,3 2 0,4-2 0,2-12 0,4-5 0,-1-18 0,2-6 0,-2-13 0,1-4 0,28 34 0,-3-25 0,-5-17 0,-5-15 0,-5-11 0,-5-10 0,-3-7 0,-4-5 0,-4-4 0,-2-1 0,-2-2 0,-2-1 0,-4-3 0,-5-5 0,-5-1 0,-5-3 0,-1-3 0,-1-1 0,-3-3 0,-4-1 0,-6-2 0,-5-3 0,-6-10 0,-15-18 0,-18-28 0,23 33 0,-2-3 0,-3-4 0,-1-1 0,0 2 0,2 1 0,-27-35 0,14 23 0,20 28 0,12 20 0,11 13 0,36 38 0,-5-11 0,28 23 0,-18-21 0,15 6 0,31 15 0,-17-11 0,7 2 0,23 9 0,8 1 0,-20-10 0,-50-22 0</inkml:trace>
  <inkml:trace contextRef="#ctx0" brushRef="#br0" timeOffset="-1">1190 1627 23891,'74'28'-234,"23"9"234,6-1 0,3 0 0,0-1 0,5-1 0,2-1 0,1-2 0,3 0 0,2-2 0,1-2-246,-26-8 0,0 0 0,1-2 0,-1 0 140,1 0 0,1-2 1,-1 0-1,0-1 106,-1 0 0,0-2 0,-1 0 0,0-1 0,27 3 0,1-2 0,-2-2 0,-4-1 0,0-1 0,-1-2-303,-2-1 1,0-2 0,-1 0 302,0-2 0,0-2 0,-1-2 0,-1-2 0,-1-2 0,0-2 0,-2-2 0,-1-2 0,-1-2 0,-4-1 0,-1-3 0,-3 0-87,-5 0 1,-3-1-1,-1 1 87,36-8 0,-5 1 0,-9 1 0,-4 1 398,-12 2 1,-3-1-399,-10 1 0,-3-2 491,-11 1 1,-3-1-294,-5-2 0,-1-1 293,1-1 1,2-2-480,1-1 0,1 0 142,2-1 1,1 1-155,1 0 0,0 1 0,-1 2 0,-2 1 0,51-20 0,-15 8 0,-17 6 0,-9 1 0,0-4 0,-2-3 0,-11 5 0,-14 7 0,-15 7 0,-11 5 0,-5 1 0,-1-1 0,0-3 0,2 0 0,0 1 0,0 3 0,0 2 0,-3 1 0,-3 0 0,-3 3 0,-29 35 0,2-3 0,-27 40 0,20-31 0,-16 25 0,2-2 0,-14 24 0,0 8 0,11-13 0,14-20 0,15-23 0,13-17 0,32-43 0,-1-2 0,20-27 0,-17 15 0,-10 7 0,-6 4 0,-6 2 0,-3 0 0,-1-2 0,2 2 0,2 2 0,1 3 0,0-1 0,-1-3 0,0-5 0,1-9 0,0-9 0,-2-8 0,-1-6 0,-2-1 0,-1 2 0,1 3 0,0 0 0,0 4 0,0 5 0,0 9 0,-1 11 0,-1 7 0,0 7 0,-1 2 0,-2 2 0,1 1 0,0-1 0,-2 1 0,0 1 0,0 1 0,2 0 0,1-1 0,2 0 0,-1 0 0,1-1 0,-1 1 0,-1 1 0,2 0 0,0 0 0,2 0 0,-1 0 0,-1 0 0,-3-1 0,1 2 0,0-9 0,0 10 0,0-11 0,1 14 0,0-4 0,2 0 0,1 2 0,-1-2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21:27.311"/>
    </inkml:context>
    <inkml:brush xml:id="br0">
      <inkml:brushProperty name="width" value="0.35" units="cm"/>
      <inkml:brushProperty name="height" value="0.35" units="cm"/>
      <inkml:brushProperty name="color" value="#FFFFFF"/>
    </inkml:brush>
  </inkml:definitions>
  <inkml:trace contextRef="#ctx0" brushRef="#br0">47 1711 24575,'-12'-26'0,"1"3"0,9 18 0,0-3 0,-6-7 0,5 6 0,-5-8 0,8 9 0,0-2 0,0-4 0,0 3 0,0-1 0,0-1 0,0 4 0,0-5 0,0 3 0,0 0 0,0-2 0,0 2 0,0-1 0,0-1 0,0 5 0,0-6 0,0 2 0,0 2 0,0-5 0,0 6 0,0-2 0,2-2 0,0 4 0,-1-3 0,4 0 0,-4 0 0,2 0 0,-1 1 0,0-1 0,-1 0 0,1-1 0,0 0 0,-1 3 0,1-1 0,-2-1 0,0 1 0,0-3 0,0 5 0,1-4 0,1 4 0,0-3 0,0 1 0,1-1 0,-2 2 0,3-4 0,-3 4 0,1-2 0,1-2 0,-1 4 0,1-5 0,0 2 0,-1 6 0,2-8 0,-3 3 0,1-1 0,-1-1 0,0 4 0,1-5 0,0 6 0,3-9 0,-5 10 0,4-5 0,-2-2 0,0 5 0,0-4 0,1-2 0,-3 7 0,3-10 0,-3 7 0,2 1 0,0-4 0,-1 6 0,1-4 0,-2 0 0,1 3 0,1-3 0,0 4 0,0-7 0,0 7 0,0-5 0,-1 1 0,0 3 0,-1-7 0,1 9 0,1-7 0,0 6 0,-1-2 0,-1-2 0,0 3 0,2-4 0,-1 2 0,1 1 0,0-1 0,-2-1 0,0 3 0,0-3 0,0-1 0,0 1 0,0 1 0,0 0 0,0 0 0,0-1 0,0-4 0,0 5 0,1 0 0,1 0 0,0 2 0,-1-2 0,-1-2 0,0-1 0,0-1 0,0 0 0,1 1 0,1-3 0,0 0 0,-1-1 0,1-1 0,0 1 0,0 1 0,1 0 0,-1 2 0,0 0 0,-1 0 0,1 3 0,-1-1 0,1 1 0,3 4 0,-2 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21:32.344"/>
    </inkml:context>
    <inkml:brush xml:id="br0">
      <inkml:brushProperty name="width" value="0.35" units="cm"/>
      <inkml:brushProperty name="height" value="0.35" units="cm"/>
      <inkml:brushProperty name="color" value="#FFFFFF"/>
    </inkml:brush>
  </inkml:definitions>
  <inkml:trace contextRef="#ctx0" brushRef="#br0">63 30 24575,'-27'-12'0,"3"2"0,20 6 0,-3 1 0,34 17 0,-16-5 0,26 14 0,-25-10 0,0-1 0,-1-1 0,2 2 0,1 1 0,-1-1 0,0 1 0,-3-1 0,1-1 0,-2 0 0,0-1 0,-1 0 0,-1-2 0,0-2 0,2 1 0,0 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22:48.750"/>
    </inkml:context>
    <inkml:brush xml:id="br0">
      <inkml:brushProperty name="width" value="0.35" units="cm"/>
      <inkml:brushProperty name="height" value="0.35" units="cm"/>
      <inkml:brushProperty name="color" value="#FFFFFF"/>
    </inkml:brush>
  </inkml:definitions>
  <inkml:trace contextRef="#ctx0" brushRef="#br0">515 266 24575,'-30'-21'0,"5"2"0,13 10 0,6 1 0,-4-2 0,5 2 0,-2-4 0,-1 1 0,1 4 0,-2-1 0,-3 7 0,3-1 0,-5 2 0,3-2 0,1 0 0,-5 1 0,5-5 0,-4 4 0,3-4 0,2 3 0,-4-3 0,5 2 0,-4-4 0,3 3 0,0-2 0,-2 2 0,2-1 0,-4 0 0,3 1 0,-4 0 0,3 0 0,-1 0 0,-3-3 0,5 4 0,-1 0 0,-2 1 0,4 0 0,-5 0 0,3-2 0,1 1 0,-3-1 0,2 0 0,0-1 0,-1 1 0,2-1 0,44 27 0,-15-9 0,45 24 0,-42-25 0,9 5 0,-13-7 0,5 3 0,-2-1 0,-3-2 0,-3-2 0,-1 0 0,-1-2 0,-2 0 0,-1-1 0,2 4 0,-3-4 0,5 4 0,-3-5 0,0 2 0,0-2 0,-1 0 0,3 1 0,0 1 0,1 1 0,2 1 0,2 1 0,2-1 0,1 0 0,-1-1 0,-2-2 0,-2 0 0,-2 0 0,-2-3 0,-2 4 0,1-3 0,3 5 0,2-2 0,24 8 0,26 4 0,36 15 0,-41-13 0,1 1 0,3 3 0,0 0 0,48 16 0,-31-11 0,-36-13 0,-28-10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23:19.669"/>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19:43.589"/>
    </inkml:context>
    <inkml:brush xml:id="br0">
      <inkml:brushProperty name="width" value="0.2" units="cm"/>
      <inkml:brushProperty name="height" value="0.2" units="cm"/>
      <inkml:brushProperty name="color" value="#FFFFFF"/>
    </inkml:brush>
  </inkml:definitions>
  <inkml:trace contextRef="#ctx0" brushRef="#br0">1035 874 24575,'-4'-11'0,"1"1"0,3 7 0,0-1 0,-5-1 0,1 1 0,-4-3 0,3 4 0,1-2 0,0 1 0,0-1 0,0 0 0,0 2 0,0-2 0,0 3 0,-4-5 0,4 5 0,-5-4 0,4 2 0,-2-1 0,0-1 0,2 0 0,-1-2 0,0 2 0,-1 0 0,-2-5 0,3 6 0,-3-6 0,3 5 0,0-1 0,0-1 0,0 0 0,-1 0 0,1 1 0,-2-1 0,2 2 0,-2-3 0,3 5 0,-3-2 0,1-1 0,-1 1 0,0-1 0,-1 1 0,0-1 0,0 0 0,0 0 0,1-1 0,-2 0 0,-5-5 0,5 6 0,-6-5 0,6 5 0,-4-2 0,0 0 0,1-1 0,1 1 0,-1 0 0,-1-3 0,5 5 0,-3-4 0,4 6 0,-1-1 0,-1-2 0,-1 0 0,0-2 0,0 0 0,-1 0 0,0 1 0,1 0 0,0 1 0,1 0 0,0-1 0,-2-1 0,1 0 0,-1-1 0,-1 0 0,1 1 0,0-2 0,-1 1 0,-3-1 0,6 4 0,-5-4 0,4 4 0,-3-5 0,-4-1 0,-1-1 0,1-1 0,0 0 0,2 1 0,0 3 0,1 1 0,2 1 0,-4-2 0,7 4 0,-6-1 0,3 2 0,-4-2 0,-2-2 0,-1-2 0,2 0 0,1 0 0,2 3 0,5 3 0,4 1 0,6 3 0,14 1 0,26 5 0,39 15 0,-23-3 0,5 3 0,15 5 0,6 2-278,-21-7 1,3 2 0,0-2 277,2-1 0,-1 0 0,0-2 0,-2 1 0,0-1 0,-3 0 0,18 4 0,-5-1 0,-16-3 0,-6-1 0,20 13 0,-26-6 0,-17-3 0,-6-4 0,-6-5 832,-9-4-832,-24-4 0,-8-7 0,-17-9 0,1-8 0,-1-9 0,0 0 0,-1 3 0,-1 4 0,-2 6 0,1 7 0,1 3 0,3 3 0,3 1 0,2-2 0,4 0 0,-1 0 0,2-1 0,0 1 0,6 1 0,7 2 0,8 4 0,8 6 0,10 7 0,11 8 0,10 5 0,3 4 0,-1-1 0,-4 0 0,-5-3 0,-5-3 0,-5-3 0,-3-2 0,-3-1 0,-1-5 0,1-2 0,1 0 0,0-1 0,-1-2 0,-3-4 0,-15-23 0,6 10 0,-16-22 0,8 10 0,-7-7 0,-1-4 0,3 2 0,-2 0 0,1 3 0,1 3 0,0 2 0,1 6 0,-3 1 0,0 3 0,-1 1 0,1 2 0,3 2 0,0 2 0,2 2 0,0 2 0,0-2 0,0 2 0,-3 0 0,7 0 0,-2 2 0,6 0 0,0 1 0,1 3 0,1 3 0,2 4 0,2 5 0,0 5 0,2 2 0,1 6 0,10 6 0,18 3 0,20 1 0,14-4 0,-3-7 0,-11-8 0,-12-7 0,-7-7 0,-14-4 0,0-1 0,-12-1 0,1 0 0,0 0 0,-1 0 0,-1 4 0,0 1 0,0 5 0,-1 2 0,1-3 0,0 3 0,3-4 0,0 2 0,1-4 0,-3-3 0,0-1 0,-3-2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25:10.531"/>
    </inkml:context>
    <inkml:brush xml:id="br0">
      <inkml:brushProperty name="width" value="0.1" units="cm"/>
      <inkml:brushProperty name="height" value="0.1" units="cm"/>
      <inkml:brushProperty name="color" value="#FFFFFF"/>
    </inkml:brush>
  </inkml:definitions>
  <inkml:trace contextRef="#ctx0" brushRef="#br0">977 181 24575,'28'-12'0,"1"0"0,-2 1 0,-2 0 0,-1 1 0,2-1 0,3-1 0,-1 3 0,0-1 0,-1 2 0,-1 0 0,2 0 0,1 0 0,1 0 0,-1-1 0,0 1 0,-3 0 0,-4 2 0,-4 1 0,-5 2 0,-2 1 0,-3 1 0,-2 1 0,0 0 0,1 0 0,2 0 0,3 0 0,6 0 0,10 0 0,10 0 0,5 0 0,0 0 0,-8 0 0,-9 0 0,-7 0 0,-3 0 0,-7 0 0,0 0 0,-9 1 0,-7 4 0,1-2 0,-8 5 0,4-3 0,-5 3 0,5-3 0,-4 1 0,6-3 0,-3 1 0,0 0 0,2 0 0,-1 0 0,0 2 0,3-4 0,-2 2 0,3-3 0,-4 1 0,3 0 0,0 0 0,4-1 0,-1 1 0,0 1 0,-1-1 0,0 2 0,-2-1 0,0 0 0,0 0 0,0-1 0,0 1 0,1-1 0,-1 1 0,0 0 0,1 0 0,-2 1 0,2-3 0,-2 2 0,2-1 0,-1 1 0,1 0 0,-1-1 0,1-1 0,0 1 0,0 0 0,-1 0 0,1 1 0,0-1 0,0 0 0,2 0 0,-2 0 0,3-1 0,-4 1 0,4-2 0,-1 1 0,1 1 0,0 0 0,0-1 0,0-1 0,0 3 0,0-2 0,0 2 0,0-3 0,0 1 0,-2 1 0,2 0 0,-2-1 0,2 0 0,-3 1 0,2-1 0,-5 2 0,3-3 0,-2 0 0,1 1 0,-1 2 0,0 0 0,1 1 0,-1-1 0,3 0 0,-1-1 0,2 0 0,-1-1 0,0 1 0,0 1 0,0-2 0,-1 1 0,-1 3 0,2-3 0,-1 2 0,3-2 0,-1-1 0,0 0 0,0 0 0,0 1 0,0-1 0,1 2 0,-1-1 0,1-1 0,-2 1 0,0-2 0,1 0 0,-1 0 0,0 0 0,1 3 0,1-2 0,0 2 0,-1-3 0,1 2 0,0-1 0,0 2 0,0-3 0,-1 0 0,-1 1 0,1 0 0,0 1 0,0 0 0,0-2 0,1 0 0,-1 0 0,2 2 0,-2-1 0,1 1 0,-1 1 0,0-2 0,0 1 0,0 0 0,-1-2 0,1 1 0,-1 1 0,1 0 0,-1-1 0,1 1 0,-1 0 0,-1 0 0,0 0 0,-1 0 0,-1 2 0,1 0 0,-1-1 0,2 0 0,-1 1 0,1-1 0,-1 0 0,0 1 0,1-1 0,0 0 0,1 1 0,-1-1 0,1 2 0,-2 0 0,0-1 0,1 0 0,-2 0 0,-1 1 0,2-2 0,-2 1 0,2-2 0,0 1 0,-1 1 0,-1 0 0,-1 2 0,3-2 0,-2 1 0,4-2 0,-1 0 0,0 0 0,1 0 0,0 0 0,0 1 0,0 0 0,-2-1 0,1 0 0,-1 0 0,3 0 0,-2 0 0,0-2 0,0 2 0,0-1 0,1-1 0,0 1 0,2 0 0,-2 0 0,1 0 0,-1 1 0,1-2 0,-1 1 0,1 1 0,-1-2 0,1 1 0,-1-1 0,2 1 0,-2 0 0,1 0 0,0 1 0,1-1 0,-2 0 0,0 0 0,0 0 0,0 0 0,-1-1 0,1 1 0,0 0 0,1 2 0,1-2 0,-2 2 0,-1-2 0,0 1 0,0 0 0,1 0 0,1 0 0,1-2 0,0 1 0,0-1 0,0 1 0,0 0 0,0 1 0,0-2 0,0 1 0,-1 2 0,2-3 0,-1 2 0,-1 0 0,0-1 0,-2 2 0,2-1 0,-2 1 0,3-2 0,-4 2 0,4-1 0,-3 1 0,1-1 0,0 1 0,-3 0 0,4-1 0,-2 2 0,1-1 0,0 0 0,-1 1 0,1 0 0,-1 0 0,1 0 0,-2-2 0,3 1 0,-2 0 0,1 0 0,0 2 0,-1-2 0,1 1 0,-1-1 0,1 0 0,0 0 0,-1 0 0,2-1 0,-2 1 0,2-2 0,0 0 0,0 1 0,0 0 0,0 0 0,1 1 0,-3 0 0,3-1 0,-3 0 0,2 2 0,0-3 0,1 1 0,1-2 0,-2 2 0,1 0 0,0 2 0,-3-2 0,4 1 0,-3 0 0,1-1 0,1 1 0,-3 2 0,3-2 0,-2 3 0,1-3 0,-1 1 0,2-1 0,-1 0 0,0-1 0,0 1 0,1-1 0,0 0 0,0-1 0,-1 2 0,0-2 0,1 1 0,0 1 0,1-1 0,-1 1 0,0 1 0,0-2 0,0 2 0,0-1 0,0 1 0,1 1 0,1-2 0,0 0 0,1 0 0,0-1 0,-2 1 0,0-1 0,-1 1 0,0-1 0,1 2 0,-2-1 0,2 0 0,-1 0 0,0-1 0,0 0 0,-1 0 0,1 0 0,0-1 0,0 1 0,1 0 0,-1 0 0,0 1 0,0-1 0,0 0 0,0-1 0,0 3 0,0-2 0,0 2 0,1-2 0,-1 0 0,0 1 0,-1 0 0,0-1 0,1 2 0,-1-1 0,1 0 0,1 0 0,-2 0 0,3-2 0,-3 3 0,2-1 0,0 1 0,-1-1 0,0 0 0,0 1 0,1 0 0,0 0 0,0 0 0,-1-1 0,-1 2 0,1-4 0,-1 5 0,2-6 0,0 5 0,1-3 0,0 1 0,-1 0 0,-1-2 0,1 1 0,0 0 0,0 1 0,0 2 0,0-3 0,0 2 0,0-2 0,1 1 0,-2 0 0,1 1 0,1 1 0,-1-1 0,0 0 0,1 0 0,-1 1 0,0 0 0,2 0 0,0-1 0,0 0 0,0-2 0,0 1 0,0 1 0,0-1 0,0 1 0,0-1 0,0 1 0,0-1 0,0 1 0,0-1 0,0 1 0,0 0 0,0 0 0,0-1 0,0-1 0,0 0 0,0 1 0,0-1 0,0 2 0,0 0 0,0 0 0,0-1 0,0 0 0,0-1 0,0 0 0,0 1 0,0-1 0,0 1 0,-1 0 0,-1 0 0,1-1 0,-1 0 0,2 2 0,0-2 0,0 2 0,-2-2 0,0 1 0,1 0 0,-1-1 0,2 1 0,-1-1 0,-1 0 0,0 0 0,0 1 0,1 0 0,-2 1 0,-1-1 0,2 0 0,-1 1 0,2 0 0,-1-1 0,-1-1 0,1 2 0,1-2 0,-2 3 0,1-3 0,1 1 0,-1 0 0,0-1 0,1 1 0,-1 0 0,1 0 0,-1 0 0,0 1 0,0 0 0,1 0 0,0 0 0,-1 0 0,0-1 0,-1 1 0,2-1 0,-1 0 0,1 0 0,1 0 0,-2 1 0,0 0 0,0 0 0,-2 1 0,3-1 0,-1 2 0,0-2 0,1 1 0,-2-1 0,0 0 0,1 0 0,1 1 0,-1 1 0,0 0 0,0 2 0,0-3 0,0 3 0,0-3 0,1 1 0,0 1 0,-1 0 0,0 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23:57.552"/>
    </inkml:context>
    <inkml:brush xml:id="br0">
      <inkml:brushProperty name="width" value="0.1" units="cm"/>
      <inkml:brushProperty name="height" value="0.1" units="cm"/>
      <inkml:brushProperty name="color" value="#FFFFFF"/>
    </inkml:brush>
  </inkml:definitions>
  <inkml:trace contextRef="#ctx0" brushRef="#br0">445 412 24575,'-18'-6'0,"-6"-7"0,1-5 0,-6-3 0,0 0 0,4 5 0,1 1 0,6 4 0,4 1 0,3 4 0,4 0 0,1 1 0,2 1 0,-1-2 0,2 3 0,-1-1 0,0 2 0,0 0 0,-4-2 0,4 3 0,-2-5 0,4 5 0,-2-2 0,2 1 0,-1 0 0,1-2 0,0 1 0,2 0 0,-4-1 0,2-2 0,-5-1 0,0-2 0,-1-2 0,-1 0 0,-2-3 0,5 6 0,-5-8 0,7 11 0,-6-8 0,3 4 0,-4-4 0,0-1 0,1 0 0,0 0 0,4 5 0,-1 0 0,3 4 0,-2-3 0,2 3 0,0-1 0,4 5 0,12-1 0,-5 2 0,9 0 0,-8 1 0,4 1 0,0 1 0,2 2 0,0 1 0,0 0 0,0 1 0,-1-2 0,0 1 0,-2 1 0,-3-2 0,-2 1 0,-1-1 0,2 1 0,-3-2 0,4 3 0,-4-5 0,3 3 0,-2-1 0,2 1 0,0 1 0,0-1 0,-1 0 0,-1-1 0,0 2 0,-2-2 0,2 2 0,-4-3 0,4 0 0,-3 0 0,0 0 0,1 0 0,2 0 0,-2-1 0,2 0 0,-2-2 0,0 0 0,-6-6 0,0 2 0,-9-6 0,6 6 0,-4-2 0,2 2 0,-1-1 0,0 2 0,1 1 0,2 1 0,-1 1 0,0 0 0,1 0 0,0 0 0,1 0 0,1-1 0,0-1 0,0 1 0,-1-2 0,1 0 0,1 0 0,0 0 0,1 0 0,0-1 0,2 0 0,3 1 0,2 2 0,2 2 0,4 4 0,-4 0 0,5 3 0,-5-1 0,2-1 0,-3 0 0,0-1 0,-2-1 0,0-1 0,1 0 0,-2-1 0,2 0 0,1 2 0,-1-3 0,2 3 0,-4-1 0,3 1 0,-1 1 0,-1-1 0,2 0 0,-4-1 0,4 0 0,-3 0 0,1-1 0,0 0 0,0 1 0,1 0 0,1 2 0,-2-3 0,2 2 0,-1-2 0,0 1 0,0 0 0,2-1 0,-1-1 0,0 1 0,1 0 0,2 1 0,3 2 0,3 3 0,6 3 0,3 2 0,5 2 0,-1 0 0,-3-1 0,-4-2 0,-4-3 0,-1-1 0,-2-2 0,0 1 0,-2-1 0,0 1 0,0 0 0,0-1 0,5 2 0,9 4 0,16 5 0,15 6 0,7 2 0,-8-3 0,-14-7 0,-13-4 0,-15-7 0,-1 0 0,-9-2 0,3-1 0,1 2 0,0-1 0,1 0 0,0-1 0,2 1 0,3 2 0,10 2 0,17 4 0,16 3 0,8 0 0,-4-1 0,-12-5 0,-12-3 0,-8-2 0,10 0 0,21 3 0,32 3 0,31 4 0,-52-7 0,3 1 0,2-1 0,1 1 0,0-2 0,-2-1 0,-2 0 0,-2-1 0,-4 0 0,-2-1 0,55-1 0,-17 0 0,-18-2 0,-23-2 0,-20-2 0,-13-2 0,-15 2 0,-2-1 0,-10 2 0,-2-1 0,0 3 0,-1 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24:01.177"/>
    </inkml:context>
    <inkml:brush xml:id="br0">
      <inkml:brushProperty name="width" value="0.1" units="cm"/>
      <inkml:brushProperty name="height" value="0.1" units="cm"/>
      <inkml:brushProperty name="color" value="#FFFFFF"/>
    </inkml:brush>
  </inkml:definitions>
  <inkml:trace contextRef="#ctx0" brushRef="#br0">195 16 24575,'14'-3'0,"0"-1"0,-8 0 0,5 0 0,-8 4 0,3 0 0,-3 0 0,0 0 0,-17 0 0,1 0 0,-19 0 0,15 0 0,-7 0 0,8 0 0,-6 0 0,0 0 0,3 0 0,2 0 0,3 0 0,-3 0 0,7 2 0,-2-1 0,9 1 0,1 0 0,15 0 0,4-1 0,12 2 0,-3-1 0,-2 0 0,-2 1 0,-2 0 0,-3-1 0,-1 1 0,-4-1 0,0 0 0,-5-1 0,1 0 0,-3-1 0,1 0 0,0 0 0,1 0 0,0 0 0,0 0 0,0 0 0,-1 0 0,1 0 0,-1 0 0,-1 0 0,-1 0 0,-1 0 0,0 0 0,0 0 0,0 0 0,1 0 0,0 0 0,1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24:11.036"/>
    </inkml:context>
    <inkml:brush xml:id="br0">
      <inkml:brushProperty name="width" value="0.1" units="cm"/>
      <inkml:brushProperty name="height" value="0.1" units="cm"/>
      <inkml:brushProperty name="color" value="#FFFFFF"/>
    </inkml:brush>
  </inkml:definitions>
  <inkml:trace contextRef="#ctx0" brushRef="#br0">1 2800 24575,'0'-11'0,"0"1"0,1 5 0,1 0 0,0 0 0,-1 1 0,-1 0 0,0 0 0,0 0 0,0 0 0,0-1 0,2 1 0,0 0 0,-1 0 0,1 0 0,-2 0 0,0 0 0,1 0 0,1 1 0,0 0 0,2-2 0,-3 1 0,2-2 0,-2 2 0,1-1 0,0 1 0,0 1 0,0 0 0,0 0 0,-1 0 0,-1-2 0,0 0 0,0-1 0,0 2 0,0 0 0,0 1 0,0-1 0,0 0 0,0 1 0,0-2 0,0 2 0,0 0 0,0 0 0,0-1 0,0 0 0,0 1 0,0-1 0,0 1 0,0-1 0,0 0 0,0 0 0,0 0 0,0 0 0,0 1 0,0-1 0,0 0 0,0 1 0,0-1 0,0 1 0,0-2 0,0 1 0,0-1 0,0 0 0,0 1 0,0 0 0,0 1 0,0 0 0,0 0 0,0-2 0,0 0 0,0-1 0,0 2 0,0 0 0,0 1 0,0-1 0,0-2 0,0 2 0,0-2 0,0 4 0,0-1 0,0-1 0,0 0 0,0-1 0,0-1 0,0 2 0,0-1 0,0 1 0,0 0 0,0-2 0,0 0 0,0 0 0,0 1 0,0 0 0,0 1 0,0 0 0,0 0 0,0 0 0,0 0 0,0-1 0,0 1 0,0-1 0,0 0 0,0 0 0,0 0 0,0-1 0,0 0 0,0 2 0,0-1 0,0 0 0,0 0 0,0-1 0,0 0 0,0 1 0,0-1 0,0 1 0,0 0 0,1 1 0,1 0 0,-1-1 0,1 1 0,-1-2 0,1-2 0,-1 3 0,2-3 0,-3 4 0,1-2 0,1 0 0,0 1 0,-1-1 0,0 0 0,1 0 0,-1 0 0,2 0 0,-1-1 0,0 3 0,0-2 0,-2 1 0,0-2 0,2 0 0,0 0 0,-1 1 0,0 0 0,-1 1 0,1-2 0,1 1 0,0 0 0,1 1 0,-2 0 0,3 0 0,-1-5 0,-1 5 0,1-7 0,-1 3 0,1-3 0,0-2 0,0 0 0,0 0 0,-1 1 0,0 1 0,0 0 0,-1 1 0,1 1 0,0 1 0,-2 1 0,0-1 0,0 3 0,0-3 0,2 4 0,-1-1 0,1 0 0,-1-2 0,-1 1 0,0-1 0,0 2 0,0 1 0,0 0 0,0 0 0,0 0 0,0 0 0,0 1 0,0 0 0,0 0 0,0 0 0,0 0 0,0 0 0,0-1 0,0 1 0,0-1 0,0 1 0,0 0 0,0 0 0,1-1 0,1 1 0,0 0 0,-1 0 0,-1-1 0,0 0 0,0-1 0,0 2 0,0-1 0,0 1 0,0-1 0,0 0 0,0 1 0,0-1 0,0 1 0,0-2 0,0 0 0,0 0 0,0 0 0,0 0 0,0 1 0,0 0 0,0-1 0,0 1 0,0-1 0,0 1 0,0-1 0,0-1 0,0 1 0,0-1 0,0 1 0,0-1 0,0-1 0,0 3 0,0-3 0,0 3 0,0-1 0,-1 0 0,-1 0 0,0 1 0,1 1 0,1 1 0,0 0 0,0-2 0,0 0 0,0-1 0,0 1 0,0-1 0,0 2 0,0 0 0,0 0 0,0 0 0,0 0 0,0 0 0,0-1 0,0 1 0,0-1 0,0 0 0,0-1 0,0 1 0,0 1 0,0-3 0,0 2 0,0-2 0,0 2 0,0-1 0,0-1 0,0 0 0,0-1 0,0-2 0,0 0 0,0-1 0,0 2 0,0 0 0,0-2 0,0 4 0,0-3 0,0 4 0,0-2 0,0-1 0,0 1 0,0-1 0,0 0 0,0 1 0,0-3 0,0 4 0,0-3 0,0 2 0,0 0 0,0-2 0,0 3 0,0-2 0,0 0 0,0 1 0,0 0 0,0 0 0,0 1 0,0-3 0,0 3 0,0-3 0,0 3 0,0-1 0,0 0 0,0 0 0,0 1 0,0 0 0,0-2 0,0 3 0,0-4 0,0 2 0,0-2 0,0 0 0,0 0 0,0 2 0,0-1 0,0-2 0,0 4 0,0-5 0,0 3 0,0-2 0,0-1 0,1 0 0,0 0 0,1-2 0,0 1 0,-1-1 0,0 0 0,1 0 0,0 0 0,-1 0 0,-1 0 0,0-1 0,0 0 0,0-2 0,0 3 0,0 1 0,0 2 0,0-2 0,0 5 0,0-6 0,2 8 0,-1-5 0,1 4 0,-1-2 0,-1 0 0,0 0 0,0 0 0,0 1 0,0-2 0,0-2 0,0 6 0,0-4 0,0 5 0,0-1 0,0-2 0,0 0 0,0 0 0,0 0 0,0-3 0,0 5 0,0-4 0,0 0 0,0 4 0,0-9 0,0 10 0,0-7 0,0 4 0,0-1 0,1-1 0,1 0 0,-1 1 0,1-2 0,-1 1 0,-1 0 0,0-3 0,0 4 0,0-4 0,0 3 0,0-4 0,0-2 0,0 0 0,0 0 0,0 2 0,0 1 0,0 1 0,0 0 0,0 0 0,0-2 0,0 2 0,0 0 0,0 1 0,0 0 0,0-3 0,0 5 0,0-4 0,0 5 0,0-2 0,0-1 0,0 3 0,0-1 0,0 0 0,0 1 0,0 0 0,0-2 0,0 5 0,0-4 0,0 3 0,0-2 0,0-1 0,0 1 0,0 2 0,0 2 0,0 0 0,0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24:21.569"/>
    </inkml:context>
    <inkml:brush xml:id="br0">
      <inkml:brushProperty name="width" value="0.1" units="cm"/>
      <inkml:brushProperty name="height" value="0.1" units="cm"/>
      <inkml:brushProperty name="color" value="#FFFFFF"/>
    </inkml:brush>
  </inkml:definitions>
  <inkml:trace contextRef="#ctx0" brushRef="#br0">60 2108 24575,'0'-10'0,"0"-5"0,0 8 0,0-6 0,1 3 0,1-3 0,1 1 0,1 0 0,-3 1 0,1 0 0,1-4 0,-2 7 0,2-7 0,-3 10 0,0-5 0,3 3 0,-2 2 0,1-2 0,-2 4 0,0-2 0,1 1 0,1-3 0,-1 2 0,1-3 0,0 2 0,0-3 0,-1-1 0,1 0 0,-1 0 0,1 1 0,0 0 0,-1-2 0,0-4 0,-1 5 0,0-4 0,2 4 0,-1-2 0,2-2 0,-1 2 0,0 0 0,-1 0 0,0 0 0,0 0 0,0 2 0,1-3 0,0 6 0,-1-5 0,-1 5 0,0-3 0,0 1 0,0 1 0,0 1 0,0-1 0,0 2 0,0-2 0,0 2 0,0-1 0,0-2 0,0 0 0,0 0 0,0-1 0,0 0 0,0-4 0,0-4 0,2-3 0,-1-1 0,3 2 0,-1 4 0,-1 1 0,1-1 0,-1 0 0,1 0 0,0 0 0,-1 1 0,1-2 0,-1 1 0,0 0 0,1 0 0,-1 0 0,1 1 0,0 1 0,-1 2 0,-1 0 0,0-1 0,0 1 0,1 0 0,0-1 0,0 1 0,-1-2 0,1 0 0,0 2 0,-1 0 0,0 0 0,0 2 0,1-2 0,-1 0 0,0-1 0,-1-1 0,0 0 0,0 0 0,0 0 0,0 1 0,0-1 0,0-1 0,0-1 0,0-2 0,0-4 0,0-3 0,0-5 0,0-4 0,0 3 0,0 3 0,0 6 0,0 2 0,0 3 0,0-1 0,0 1 0,0-1 0,0 1 0,0 3 0,0 0 0,0 0 0,0-3 0,0-3 0,0-2 0,0 2 0,0 0 0,0 2 0,0 2 0,0 1 0,0 1 0,0 0 0,0 1 0,-1 1 0,-1 1 0,-1 1 0,0 0 0,0-1 0,-1 1 0,2-1 0,-1 0 0,1 1 0,-1 0 0,0 0 0,-1-2 0,1 0 0,1 1 0,-1 1 0,1 2 0,0 2 0,1-1 0,-1-2 0,1 2 0,-2-1 0,3 5 0,0-2 0,-1 0 0,0 0 0,-1-1 0,1 1 0,-2 3 0,2-1 0,-2 0 0,0-1 0,1 0 0,0 1 0,0-1 0,-1 1 0,0 0 0,-1 0 0,1-2 0,1 2 0,-1-2 0,1 2 0,-1 0 0,-1 0 0,0-3 0,0 1 0,-2-2 0,3 2 0,-2 1 0,2 0 0,0 0 0,0 0 0,1 0 0,-3 0 0,3 2 0,-2-2 0,2 11 0,1-3 0,1 10 0,0-9 0,0 3 0,0-2 0,0 1 0,0 1 0,0-1 0,0 0 0,0-1 0,0 1 0,0 1 0,0 2 0,0 1 0,0 3 0,0 0 0,0-1 0,0-2 0,0-2 0,0-2 0,0 0 0,0 0 0,0 1 0,0 0 0,0 0 0,0-1 0,0-1 0,0-1 0,0 1 0,0-1 0,0 0 0,0 1 0,0 0 0,0 0 0,0-1 0,0 0 0,0 0 0,0 0 0,0 1 0,0-1 0,0 0 0,0 0 0,0-1 0,0 1 0,0 1 0,0-1 0,0 1 0,0-1 0,0 0 0,0 1 0,0-1 0,0 2 0,0 1 0,0 0 0,0 1 0,0 0 0,0-1 0,0 1 0,0 2 0,0-5 0,0 4 0,0-5 0,0 1 0,0 1 0,0 0 0,0 0 0,0 0 0,0-1 0,0 1 0,0-1 0,0 1 0,2 0 0,0-1 0,-1 1 0,0-1 0,-1 2 0,0-1 0,0 1 0,0-1 0,0 0 0,0-1 0,0 0 0,0-1 0,0 1 0,0-1 0,0 1 0,0 0 0,0-1 0,0 1 0,0 0 0,0-1 0,0 0 0,0 1 0,0-1 0,0 2 0,2 1 0,0-1 0,0 0 0,-2-1 0,0 0 0,1 0 0,1 1 0,-1-1 0,1 0 0,-1-1 0,-1 1 0,0-1 0,0 1 0,0 0 0,0 0 0,0 0 0,0 2 0,0-1 0,0 4 0,0-5 0,0 7 0,0-7 0,2 6 0,0-4 0,0 2 0,0 0 0,0-1 0,-1 4 0,1-5 0,0 4 0,-1-3 0,1-2 0,0 4 0,-1-4 0,1 3 0,0 0 0,-1-1 0,0 0 0,1 1 0,0 0 0,0 1 0,0 3 0,-1-6 0,2 7 0,-3-9 0,1 7 0,1-5 0,0 3 0,0 1 0,-2 0 0,0 2 0,1 0 0,1 0 0,0 0 0,-1 0 0,-1 0 0,2-1 0,-1 1 0,1 0 0,0 0 0,-2 0 0,0 0 0,0 0 0,0 0 0,0-1 0,2 1 0,0 0 0,0 0 0,0 0 0,0 0 0,0 1 0,-1 2 0,-1 0 0,0 1 0,2-1 0,0 1 0,0-1 0,0 1 0,-1 1 0,1-1 0,0-1 0,-2-1 0,0-3 0,0 2 0,0 0 0,0 2 0,0-1 0,0-1 0,0 1 0,0 1 0,0 5 0,0 2 0,0 2 0,0 0 0,0 1 0,0-1 0,0-2 0,0-2 0,0-3 0,-1-9 0,0-3 0,-2-7 0,0 0 0,-1 0 0,0 0 0,-2-1 0,2-2 0,-2-2 0,2-2 0,-1-1 0,0 0 0,-2-1 0,-2-1 0,-2-1 0,-1 1 0,1 2 0,1 0 0,2 1 0,2-1 0,1-1 0,0-1 0,2 0 0,-1 0 0,2-3 0,0 5 0,2-4 0,-1 7 0,-1-3 0,0 1 0,1 0 0,1-1 0,0 0 0,0-1 0,0-1 0,0 4 0,0-1 0,0 3 0,0-1 0,0 1 0,0-2 0,0-1 0,0-1 0,0 1 0,0 0 0,0 2 0,0 0 0,0 0 0,0 0 0,0-1 0,0 0 0,0 0 0,0 1 0,0 1 0,0-1 0,0 1 0,0 0 0,0 0 0,0-1 0,0-1 0,0 0 0,1 0 0,1-1 0,0 0 0,-1 1 0,-1 1 0,1 0 0,1-1 0,-1 2 0,2-3 0,-2 2 0,1-1 0,-1 0 0,1 0 0,-2-1 0,1 1 0,1-2 0,0 0 0,0 1 0,0 0 0,0 0 0,-1 0 0,0 1 0,-1-2 0,0 1 0,0 1 0,0-2 0,0 3 0,0-2 0,1 3 0,1-4 0,-1 3 0,1-3 0,-2 5 0,0-1 0,0 0 0,1 0 0,0-2 0,1 0 0,0-1 0,0 1 0,0 0 0,-1-1 0,1 1 0,-2-1 0,1 0 0,1 0 0,0-1 0,-1 3 0,-1-2 0,0 3 0,0-2 0,0-3 0,2 3 0,-1-3 0,1 4 0,-1-1 0,-1 0 0,0-1 0,0-3 0,0 3 0,0-3 0,0 3 0,0 0 0,0 0 0,0 0 0,0 0 0,0-1 0,0-1 0,0-1 0,0 4 0,0-2 0,0 2 0,0-3 0,0 0 0,0 0 0,0 1 0,0 1 0,0-1 0,0-2 0,0 3 0,0-4 0,0 6 0,0-1 0,0 0 0,2 1 0,-1-1 0,1-1 0,-1 0 0,1 0 0,0-1 0,0 3 0,2-6 0,-2 6 0,2-8 0,-1 4 0,2-4 0,0 0 0,0-1 0,0 0 0,-1 1 0,-2 5 0,0 2 0,-2 5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24:36.739"/>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43:13.648"/>
    </inkml:context>
    <inkml:brush xml:id="br0">
      <inkml:brushProperty name="width" value="0.2" units="cm"/>
      <inkml:brushProperty name="height" value="0.2" units="cm"/>
      <inkml:brushProperty name="color" value="#FFFFFF"/>
    </inkml:brush>
  </inkml:definitions>
  <inkml:trace contextRef="#ctx0" brushRef="#br0">1438 1716 24575,'-39'-66'0,"0"0"0,-19-20 0,-10-6 0,6 11 0,-5-2 0,3 3 0,-9-10 0,3 4 0,-6-4 0,10 13 0,21 22 0,5 9 0,28 40 0,44 53 0,35 31 0,-19-26 0,5 3 0,7 7 0,3 4 0,10 8 0,3 4 0,-19-17 0,1 3 0,1 1-267,3 4 1,0 2 0,2 3 266,6 7 0,2 3 0,-2 0 0,-3-2 0,-1-1 0,-1-2 0,-5-4 0,-1-1 0,-2-2 0,17 20 0,-7-7 0,-22-27 0,-6-7 0,10 13 0,-29-40 0,-14-27 0,-15-28 0,-13-26 799,-11-18-799,-8-8 0,0 4 0,1 5 0,0 4 0,-7 3 0,-10-10 0,-18-12 0,33 40 0,-1-1 0,1 2 0,2 0 0,-33-32 0,18 18 0,13 19 0,11 12 0,10 7 0,7 5 0,1-2 0,-1-3 0,-6-4 0,-5-7 0,-6-7 0,-3-6 0,-2 0 0,-1-2 0,0 0 0,0 0 0,0 0 0,-1-2 0,-5-9 0,-5-14 0,-3-12 0,2-2 0,6 10 0,12 19 0,8 18 0,5 13 0,11 13 0,-2 3 0,6 10 0,0 0 0,0-4 0,0 3 0,0-5 0,0 4 0,0 0 0,0-2 0,-1 0 0,-1 1 0,2-1 0,-2-1 0,2-2 0,0-2 0,1-5 0,2 7 0,-3-3 0,0 5 0,1-1 0,-1 1 0,3-1 0,0 2 0,0 1 0,0-1 0,0-1 0,0 0 0,0-1 0,0 0 0,0 0 0,0 0 0,0 0 0,0-1 0,0-1 0,0 0 0,0 0 0,0 2 0,0 0 0,0 1 0,0-1 0,0 1 0,12 35 0,3 16 0,13 44 0,4 12 0,2 9 0,-1-6 0,-1-6 0,-7-17 0,-8-8 0,-5-5 0,-1 17 0,2 25 0,-3-41 0,1 4 0,4 19 0,4 5 0,7 15 0,4 4 0,-7-32 0,2 1 0,0 1 0,2 1 0,1 0 0,0-2 0,11 28 0,-2-5 0,-8-24 0,-2-6 0,14 34 0,-22-63 0,-9-38 0,-21-48 0,-14-30 0,-12-30 0,-13-11 0,-3 1 0,0 15 0,-2 13 0,-2 10 0,-10-2 0,24 26 0,-4-3 0,-10-12 0,-1-2 0,-7-9 0,0 0 0,-1-4 0,1 2 0,9 10 0,4 4 0,-25-32 0,27 35 0,31 40 0,21 40 0,30 36 0,21 33 0,-15-32 0,3 4 0,13 25 0,3 8 0,-15-20 0,0 3 0,0 2 0,2 6 0,-1 1 0,-2-1 0,-2-3 0,-1-1 0,-3-5 0,6 13 0,-5-9 0,14 24 0,-22-50 0,-16-34 0,-12-25 0,-13-26 0,-11-29 0,-1 0 0,-5-11 0,-18-39 0,-6-13-737,6 15 1,-3-8-1,-4-5 737,15 32 0,-2-3 0,-1-3 0,0 0 0,0 1 0,-1-1 0,0 0 0,0 0 0,1 1 0,0 2 0,-6-14 0,0 1 0,2 3 0,2 4-29,-4-10 0,3 4 1,4 8 28,1 1 0,5 10 0,-8-27 0,28 66 0,13 34 0,47 71 2199,3 5-2199,-5-10 0,5 6 0,7 12 0,4 6 0,9 18 0,3 6-154,-18-26 1,0 1-1,-1 1 154,0 0 0,-1 0 0,-3-4 0,9 16 0,-4-7 0,-14-20 0,-3-7 0,7 14 0,-22-37 0,-10-21 0,-8-17 0,-2-14 0,0-8 558,0-8-558,0 0 0,0-4 0,-7-3 0,-8-10 0,-22-38 0,7 23 0,-3-5 0,-8-16 0,-2-4 0,-4-5 0,0 1 0,6 12 0,1 5 0,10 18 0,4 6 0,-8-12 0,12 32 0,14 22 0,1 11 0,7 26 0,1 3 0,5 20 0,8 2 0,9 7 0,6 4 0,1 4 0,-2-4 0,-1-4 0,-1-4 0,-1-4 0,0 5 0,2 8 0,3 5 0,0-2 0,-1-7 0,-3-15 0,-3-11 0,-2-3 0,10 10 0,21 17 0,29 17 0,-31-34 0,2-1 0,53 29 0,-13-16 0,-20-20 0,-19-15 0,-11-9 0,1-4 0,3 4 0,3 5 0,-2-1 0,-10-1 0,-4-5 0,-15-3 0,1-1 0,-13-2 0,2 0 0,-2 0 0,3 0 0,2 0 0,-2 0 0,3 0 0,-4-2 0,3-2 0,-2-2 0,0-1 0,-1-1 0,0-1 0,-2-1 0,1-3 0,2-3 0,1 1 0,3-1 0,2 5 0,1 2 0,2 2 0,2 4 0,2 1 0,1 2 0,2 0 0,4 0 0,4 0 0,3 0 0,1 1 0,0 2 0,2 3 0,0 1 0,-3 1 0,-5 1 0,-6-4 0,-3 2 0,-5 0 0,-1 4 0,-7-4 0,2 0 0,-6-7 0,3 0 0,-2 2 0,0 1 0,1 0 0,-1 4 0,0-6 0,1 4 0,-2-2 0,3 0 0,-1 0 0,2-1 0,-2 0 0,1 0 0,0 2 0,0 1 0,2 0 0,-3 0 0,0-1 0,2-1 0,-1-2 0,0 1 0,1 1 0,-1 2 0,2 0 0,0-2 0,0 2 0,0 1 0,2-1 0,3 0 0,-4-3 0,5-1 0,-6-1 0,4 2 0,6 1 0,-7 0 0,8 0 0,-8-2 0,5 2 0,2 0 0,-2 0 0,2-3 0,-1 0 0,1 0 0,3 0 0,-1 2 0,1 0 0,0 1 0,-1 0 0,1-2 0,0 2 0,-1 0 0,1 2 0,-1 0 0,2-1 0,2 2 0,0-3 0,0 1 0,-1 1 0,-3-2 0,1 2 0,0-1 0,-2-1 0,2-1 0,-9-2 0,4 0 0,-4 0 0,-2 0 0,5 0 0,-4 0 0,2 0 0,1 0 0,0 0 0,6 0 0,-9 0 0,9 0 0,-7 0 0,5 0 0,3 0 0,1 0 0,4 0 0,7 0 0,5 0 0,3 0 0,1 1 0,-1 1 0,-3 2 0,-4-1 0,-4 2 0,-6-2 0,-1 0 0,-3-1 0,1-2 0,0 0 0,-1 0 0,1 0 0,-1 0 0,1 3 0,0 0 0,-1 0 0,1-1 0,0-2 0,2 0 0,1 0 0,3 0 0,3 0 0,2 0 0,-1 0 0,0 0 0,3 0 0,1 0 0,4 0 0,0 0 0,0 0 0,0 0 0,2 0 0,0 0 0,0 0 0,1 0 0,-5 0 0,0 0 0,-5 0 0,-2 0 0,-3 0 0,-3 0 0,1 0 0,0 0 0,-1 0 0,0 0 0,-1 0 0,2 0 0,0 0 0,1 0 0,2 0 0,2 0 0,2 0 0,-1 0 0,-1 0 0,-3 0 0,1-2 0,-1-2 0,1-2 0,0 0 0,0 0 0,0 0 0,0-1 0,1 3 0,1-2 0,2 2 0,2 1 0,0 1 0,0 1 0,-3-1 0,-4-1 0,-4 0 0,-2-2 0,-1 2 0,1-1 0,0-2 0,-1 1 0,4-1 0,3 3 0,4 0 0,4 0 0,0-1 0,4-2 0,0-1 0,3 1 0,2-1 0,1-2 0,4 2 0,-1 0 0,-3 2 0,-1 1 0,0-2 0,-2 1 0,2 1 0,1-1 0,1 2 0,6-1 0,4 2 0,4 2 0,4 0 0,-1 0 0,-5 0 0,-10 0 0,-9 0 0,-9 0 0,-3 0 0,-6 0 0,-3 0 0,-1 0 0,-1-3 0,1 1 0,0-4 0,1 1 0,4 2 0,2 0 0,0 0 0,0 0 0,-1-2 0,-3 0 0,1 2 0,0 1 0,-1 2 0,1 0 0,4 0 0,4 0 0,3-2 0,4-1 0,1 0 0,-2-2 0,-1 2 0,3 0 0,1 0 0,7 2 0,4 1 0,0 0 0,2 0 0,-5 0 0,-7 0 0,-4-2 0,-6-1 0,-3-3 0,-2-1 0,-3 0 0,0-1 0,0 0 0,-1-4 0,1-4 0,-1-2 0,1-1 0,0-1 0,-1-2 0,-1 0 0,-1-4 0,-3 0 0,1-3 0,-2-1 0,-1 4 0,-1 2 0,-2 4 0,1 0 0,2 0 0,2-1 0,4-5 0,-1 0 0,-2-3 0,-2 0 0,-1 2 0,1 4 0,1 4 0,1 1 0,0 3 0,0-2 0,-1 2 0,-2 0 0,-1 2 0,0-6 0,-5 9 0,2-9 0,-4 7 0,1-3 0,0-1 0,1 1 0,1 5 0,-1 5 0,1 3 0,1 2 0,2 0 0,-2 0 0,-1-2 0,-2-3 0,-2-2 0,0-2 0,-4-1 0,-2-3 0,0-3 0,3-4 0,1-1 0,3-2 0,-3 10 0,-1 1 0,-3 38 0,0-5 0,0 29 0,0-12 0,0 3 0,0 2 0,0 2 0,0 0 0,0 1 0,0-3 0,0-3 0,0-1 0,0-1 0,-2 1 0,-2 2 0,1 2 0,0 1 0,3 1 0,0-1 0,0-1 0,0 0 0,0-6 0,0-5 0,0-6 0,0-4 0,0 1 0,0 0 0,0-1 0,0 1 0,0-5 0,-1-7 0,-5-5 0,-5-6 0,-7-5 0,-6-9 0,-5-13 0,-2-11 0,0-3 0,6 0 0,3 4 0,4 3 0,3 6 0,-1 3 0,9 10 0,-3 1 0,7 8 0,1-3 0,0 1 0,2-1 0,0 36 0,0 2 0,0 38 0,2-14 0,4-3 0,4-3 0,2-6 0,0 5 0,-3-7 0,-3-6 0,-3-6 0,-2-9 0,2-3 0,0-4 0,0 1 0,-2 1 0,-1-2 0,0-6 0,-2-24 0,-6-5 0,-10-21 0,-7-2 0,-4-4 0,2 0 0,3 9 0,3 13 0,4 13 0,4 9 0,2 6 0,1 2 0,4 4 0,-1 8 0,2 10 0,2 9 0,0 3 0,2 1 0,-1 0 0,-1-3 0,-2-4 0,-1-5 0,0-9 0,-3-7 0,1-9 0,-5-16 0,-3-11 0,-2-8 0,-3-3 0,1 9 0,0 8 0,0 10 0,1 8 0,2 3 0,0 1 0,-1 0 0,1 0 0,-3 0 0,0 0 0,-3 2 0,1 3 0,-1 3 0,2 2 0,1 0 0,3 0 0,2 2 0,1 0 0,2-3 0,0-1 0,0-2 0,-4-3 0,5 0 0,-8 1 0,7 1 0,-6 1 0,-2-3 0,-1 2 0,-1 0 0,-1 1 0,0 5 0,-3 2 0,9-6 0,-3 2 0,8-9 0,-1 2 0,0 1 0,1 0 0,1-1 0,-1-1 0,-3-1 0,5 0 0,-12 0 0,13 1 0,-14 3 0,13-2 0,-8 4 0,6-3 0,-3 0 0,0 2 0,-6-2 0,9 0 0,-8-1 0,9 1 0,-9 0 0,6 0 0,-10-1 0,5 1 0,-6 0 0,0 0 0,1-1 0,-2 1 0,0 0 0,-3 0 0,0-1 0,2-2 0,2 1 0,2 2 0,0 0 0,1 2 0,2-1 0,0-1 0,2 0 0,1-3 0,-1 0 0,1 0 0,-4 0 0,7 0 0,-8 0 0,8 0 0,-5 0 0,2 0 0,2 0 0,1 0 0,-3 0 0,6 0 0,-3 0 0,6 0 0,-3 0 0,0 0 0,-1 0 0,-1 0 0,1 0 0,2 0 0,0 0 0,1 0 0,-2 0 0,1 0 0,-1 0 0,0 0 0,-1 0 0,0 0 0,-1 0 0,2 0 0,-5 0 0,6 0 0,-6 0 0,2 4 0,2-2 0,-5 2 0,4-2 0,-4 0 0,0 1 0,-2 0 0,0 1 0,-2-1 0,-2 0 0,0-1 0,1 0 0,-1 1 0,1 0 0,-1 0 0,0-3 0,1 0 0,0 0 0,2 0 0,1 0 0,-1 0 0,-1 0 0,0 0 0,-1 0 0,8 0 0,-3 0 0,5 0 0,-3 0 0,-2 0 0,0 2 0,-5 1 0,8 0 0,-5-1 0,8-2 0,-5 0 0,0 0 0,1 0 0,1 0 0,0 0 0,1 0 0,-1 0 0,-3 0 0,6 0 0,-4 0 0,5 0 0,-6 0 0,3 0 0,-6 0 0,4 0 0,-10 0 0,-3 0 0,-2 0 0,-5 0 0,-2 0 0,-1 0 0,-4 0 0,-4 0 0,-5 0 0,-9 0 0,-8 0 0,-4 0 0,-5 0 0,2 0 0,0 0 0,1 0 0,7 0 0,4 0 0,8 0 0,7 0 0,3 0 0,6 0 0,2 0 0,1 0 0,0 0 0,1 0 0,-2 0 0,-3 0 0,-3 0 0,-7 0 0,-3 0 0,-5 0 0,-4 0 0,1 0 0,6 2 0,8 1 0,7 0 0,3 0 0,1-3 0,3 0 0,-1 0 0,-1 0 0,-4 0 0,-4 3 0,-1 0 0,-2 0 0,3 0 0,3-3 0,4 0 0,3 0 0,4 0 0,3 0 0,-2 0 0,2 0 0,-3 0 0,0 0 0,-3 0 0,-7 0 0,-6 0 0,-8 0 0,-2 0 0,-2 0 0,-1 0 0,3 0 0,4 0 0,7 2 0,4 1 0,3 0 0,4-1 0,3-1 0,1-1 0,3 0 0,-3 0 0,-3 0 0,1 0 0,-7 0 0,-1 0 0,-1 0 0,-3 0 0,-4 0 0,-4 0 0,-3 0 0,3-3 0,9 0 0,7-2 0,7 0 0,4 2 0,1 0 0,0 1 0,1-1 0,-1 0 0,0-2 0,1 2 0,-1 0 0,1-2 0,-1 2 0,0 0 0,-2-2 0,-2 2 0,1-3 0,-2 0 0,1 3 0,-2-3 0,-4 0 0,2-2 0,-1-3 0,3 2 0,3 1 0,2 0 0,1-2 0,3-2 0,1-4 0,8 5 0,-2-2 0,5 5 0,-2-2 0,1 1 0,-1-1 0,2 0 0,-2 1 0,6 2 0,-6 1 0,8 2 0,-2-1 0,-1-5 0,2 2 0,-4-3 0,5 8 0,37 10 0,-19-3 0,44 6 0,-25-6 0,10 1 0,2 1 0,-5-1 0,-2 3 0,-1 2 0,1 2 0,0 0 0,-2-2 0,-3-1 0,-6-3 0,-3-3 0,-3 1 0,-3-1 0,0 0 0,0-1 0,-1 1 0,0 0 0,-4 0 0,2 0 0,-7-3 0,4 0 0,-4 0 0,2 0 0,1 0 0,0 0 0,-1 0 0,5 0 0,-5 0 0,5 0 0,-2-5 0,-4 4 0,7-4 0,-7 3 0,3-1 0,-1 0 0,-3-2 0,0 2 0,-2 1 0,1-5 0,-2 5 0,0-3 0,0 5 0,3 0 0,0 0 0,1 0 0,3-3 0,2 0 0,3 1 0,8-3 0,17 2 0,21-1 0,30-2 0,-32 3 0,3 1 0,8-2 0,3 0 0,4-1 0,0 0 0,0-1 0,0 0 0,1-2 0,0-1 0,0 1 0,2-1 0,4 0 0,1-2 0,3 1 0,1 0 0,-6 1 0,0 0 0,-4-1 0,-1 1 0,-10 2 0,-3 2 0,55-2 0,-59 5 0,1 1 0,7 0 0,3 2 0,11-1 0,4 0 0,6 0 0,2 0 0,0 0 0,-1 0 0,-3 0 0,-2 0 0,-10 0 0,-2 0 0,-6 0 0,-3 0 0,-4 0 0,-1 0 0,57 0 0,-4 0 0,-16 0 0,-19 0 0,-20 0 0,-15 0 0,-8 0 0,-5 0 0,0-3 0,-2 0 0,1-3 0,1 0 0,3 0 0,4-1 0,4 1 0,1-1 0,-5-2 0,-34 6 0</inkml:trace>
  <inkml:trace contextRef="#ctx0" brushRef="#br0" timeOffset="1">7622 1650 24575,'33'0'0,"34"0"0,4 0 0,1 0 0,0 2 0,-5 3 0,-7 4 0,-9 3 0,-7 1 0,-7 2 0,0 3 0,0 3 0,3 3 0,4 1 0,1-5 0,-1-3 0,-6-4 0,-7-4 0,-5 2 0,-3 2 0,-3 1 0,0 0 0,0 0 0,0-1 0,2 2 0,1 2 0,0-2 0,-2-4 0,-2-4 0,-3-5 0,-5-2 0,-2 0 0,0 0 0,0 0 0,1 0 0,0 0 0,0 0 0,-1 0 0,-1 0 0,-1-3 0,0-3 0,0-4 0,3-1 0,-6 2 0,2-1 0,-4 4 0,3-2 0,0 1 0,5 1 0,-6 0 0,4-2 0,-5 0 0,0-1 0,4 0 0,-6 2 0,4-1 0,-5 2 0,0-1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40:37.463"/>
    </inkml:context>
    <inkml:brush xml:id="br0">
      <inkml:brushProperty name="width" value="0.2" units="cm"/>
      <inkml:brushProperty name="height" value="0.2" units="cm"/>
      <inkml:brushProperty name="color" value="#FFFFFF"/>
    </inkml:brush>
  </inkml:definitions>
  <inkml:trace contextRef="#ctx0" brushRef="#br0">43 6879 24575,'0'-20'0,"0"1"0,0 5 0,0 2 0,0-6 0,0-3 0,0-2 0,0-3 0,0 1 0,2-3 0,3-4 0,1-3 0,2 2 0,-2 2 0,-3 6 0,5 1 0,-7 10 0,5-2 0,-3 6 0,0-3 0,-1 1 0,0 0 0,-2 2 0,0 2 0,0 0 0,0 2 0,0-1 0,0 1 0,0-3 0,0 1 0,0 0 0,0 1 0,0 0 0,0-1 0,0 1 0,0-1 0,0 0 0,0 0 0,0-1 0,0-1 0,0 1 0,0 0 0,0 1 0,0 0 0,0-3 0,0 4 0,0-4 0,0 4 0,0-1 0,0 0 0,0-1 0,0 1 0,0-5 0,0 5 0,0-4 0,0 4 0,0-4 0,0-5 0,0 6 0,0-12 0,2 15 0,1-10 0,0 8 0,-1-2 0,-2 0 0,0 0 0,0 1 0,0-2 0,0 1 0,0-5 0,0 7 0,0-6 0,0 6 0,0-3 0,0 1 0,0 0 0,0 2 0,0-3 0,0 5 0,0-2 0,0 5 0,0-3 0,0 0 0,0-1 0,0 2 0,0-1 0,0 1 0,0-2 0,0-4 0,0 4 0,0-3 0,0 4 0,0-3 0,0-1 0,0-2 0,0-1 0,0 0 0,0 0 0,0 3 0,0 1 0,0 0 0,0 1 0,0-2 0,0 0 0,0 0 0,0 0 0,0 2 0,0 1 0,0-1 0,3 2 0,0-2 0,0-1 0,-1 1 0,-2 0 0,0 1 0,0 1 0,0-2 0,0 1 0,0 0 0,0 1 0,0 1 0,0-2 0,0 0 0,0-2 0,0 1 0,0 0 0,0 0 0,0 1 0,0 1 0,0 0 0,0 0 0,0 0 0,0 0 0,0-1 0,0 1 0,0 0 0,0 0 0,0 2 0,0-1 0,0 0 0,0-2 0,0-4 0,0 5 0,0-5 0,0 5 0,0-2 0,0-1 0,0 0 0,0 0 0,0 0 0,0 0 0,0 0 0,0 1 0,0 0 0,0 1 0,0 1 0,0-4 0,0 4 0,0-4 0,0 5 0,0-3 0,0-2 0,0 0 0,0-1 0,0 1 0,0 2 0,0-1 0,0 0 0,0 0 0,0 1 0,0-1 0,0 0 0,0 1 0,0-1 0,0-2 0,0 4 0,0-4 0,0 5 0,0-2 0,0-1 0,2-1 0,1-1 0,0 0 0,0 0 0,-3 0 0,0 1 0,0-5 0,0 8 0,5-8 0,-4 11 0,4-7 0,-5 3 0,0-2 0,0-1 0,0 1 0,0-2 0,0 5 0,1-5 0,3 0 0,-2 2 0,1-5 0,-3 5 0,0-3 0,0 1 0,0-1 0,0 0 0,0-2 0,0 6 0,0-3 0,0 4 0,0-6 0,0 5 0,0-5 0,0 6 0,0-2 0,0-1 0,0 1 0,0-1 0,0 1 0,0-5 0,0 6 0,0-5 0,0 1 0,0 3 0,0-5 0,0 5 0,0-3 0,0 1 0,0-1 0,0 0 0,0-6 0,0 7 0,0-11 0,0 16 0,0-11 0,0 7 0,0-5 0,0-1 0,0 1 0,0-2 0,0 2 0,0 2 0,0-3 0,0 9 0,0-4 0,0 4 0,0-2 0,0-1 0,0 0 0,0 2 0,0-2 0,0 4 0,0-4 0,0 3 0,0-6 0,0 4 0,0-7 0,0 6 0,0-4 0,0-3 0,0-4 0,0-2 0,0 0 0,0-1 0,0 2 0,0-5 0,0-2 0,0-2 0,0-1 0,0 2 0,0 1 0,0 1 0,0 1 0,0-2 0,0 2 0,0 1 0,0 1 0,0 11 0,0-4 0,0 10 0,0-4 0,0 2 0,0 1 0,0-3 0,0 5 0,0-6 0,0 6 0,0-3 0,0 0 0,0 1 0,0 0 0,0-1 0,0 1 0,0-3 0,0-6 0,0-4 0,0-7 0,0-4 0,0-4 0,0 0 0,0 4 0,0 5 0,0 5 0,0 3 0,0 3 0,0-4 0,-2 10 0,-1-11 0,0 16 0,1-14 0,2 14 0,0-11 0,0 7 0,0-3 0,0 2 0,0-6 0,0 10 0,0-11 0,0 7 0,0-9 0,-2-5 0,-1-6 0,0-7 0,0-2 0,0-1 0,0 7 0,0 7 0,0 3 0,1 5 0,-2 1 0,1 1 0,1 3 0,2 0 0,0 0 0,0 0 0,0-2 0,0 2 0,0-2 0,0-11 0,0 12 0,0-11 0,0 14 0,0-4 0,0-5 0,0-4 0,0-4 0,0-4 0,0-6 0,0-6 0,0-7 0,0-2 0,0 2 0,0 2 0,0 5 0,0 5 0,0 3 0,0 0 0,2 2 0,1 1 0,2 4 0,3 6 0,2 1 0,2 4 0,2 3 0,4 2 0,2 1 0,5-3 0,4-3 0,4-1 0,2-1 0,1 2 0,-2 2 0,-2-1 0,-3 1 0,-3-3 0,0 2 0,0 1 0,2 2 0,2 1 0,2-2 0,-3 1 0,-1-2 0,0 0 0,-1 0 0,-1 2 0,-2 4 0,-4 2 0,-3-1 0,0 0 0,1 1 0,1 3 0,1 1 0,0 2 0,4-2 0,-9 1 0,8-3 0,-8-1 0,5-3 0,3 1 0,-1 1 0,1 1 0,0 0 0,2 3 0,1 0 0,1 0 0,2 2 0,-1-2 0,1 3 0,-1 2 0,-2-2 0,-1 0 0,-5-1 0,-3 1 0,-2 0 0,-3-1 0,6 0 0,-8 1 0,6 1 0,-6 2 0,3-1 0,-1 0 0,1 1 0,0 0 0,4 0 0,2-1 0,5-3 0,2 3 0,1-1 0,1 2 0,-13 2 0,1 0 0,-13-2 0,-1-3 0,-16-1 0,0-1 0,-16 1 0,13 3 0,-8 1 0,18 2 0,-7 0 0,9 0 0,-1 0 0,-2 0 0,1 0 0,-1 0 0,-1 0 0,-2 0 0,-5 0 0,3 0 0,-5 0 0,5 0 0,-3 0 0,0 2 0,-2 6 0,5-2 0,-3 6 0,6-5 0,-3 2 0,1-1 0,2 1 0,-1-1 0,0-1 0,0 0 0,0 1 0,-3 3 0,7-2 0,-4 1 0,4-2 0,0-4 0,-6 5 0,7-5 0,-6 3 0,5-5 0,0 3 0,-1-2 0,2 4 0,0-3 0,-1 3 0,2-5 0,-3 2 0,2 1 0,0-1 0,0 2 0,-2-2 0,0 1 0,-1 1 0,1 0 0,-3 3 0,5-2 0,-4 1 0,4-1 0,-1-3 0,-3 3 0,3-5 0,0 3 0,-1 0 0,2 1 0,0-1 0,-1-1 0,-4 3 0,3-4 0,-3 4 0,5-2 0,-2 0 0,-1-1 0,1 1 0,-2-2 0,0 2 0,-2 3 0,-6 7 0,7-4 0,-5 4 0,1-4 0,3-3 0,-6 5 0,6-4 0,-3 2 0,0-1 0,1 3 0,1 0 0,1 1 0,0-2 0,1-2 0,0-2 0,1 1 0,1 0 0,-1 0 0,0 0 0,-2 3 0,4-4 0,-5 4 0,5-4 0,-3 2 0,0 0 0,-2 3 0,4-4 0,-4 4 0,4-5 0,-1 1 0,0 1 0,1 1 0,-2 0 0,-1 0 0,0 1 0,-2 0 0,-1 2 0,0 1 0,0 0 0,3 1 0,-2 1 0,-1 0 0,1 2 0,1 2 0,2 1 0,0 1 0,0 0 0,1-1 0,-1 3 0,2 1 0,1 0 0,3 3 0,2-2 0,1-1 0,2 0 0,0-3 0,0-1 0,0-1 0,0-1 0,0-1 0,0-1 0,0-2 0,0 1 0,0-3 0,-1 3 0,-1 2 0,-1 1 0,0 6 0,1-11 0,0 1 0,0-11 0,-1 2 0,1-2 0,-3 3 0,2-2 0,-5-3 0,2 0 0,0-12 0,-2-6 0,2-13 0,0-9 0,0-4 0,-2 0 0,1 0 0,-1 0 0,1 0 0,1-4 0,-1-4 0,-1-6 0,1-3 0,0 3 0,1-3 0,2-1 0,-4-21 0,-8-27 0,7 44 0,-2-2 0,-1-5 0,-1 1 0,1 5 0,1 2 0,-8-42 0,6 15 0,2 16 0,4 13 0,4 13 0,0 16 0,3 10 0,0 8 0,0 4 0,2 3 0,5 2 0,6 2 0,6 2 0,1 0 0,0 0 0,0 0 0,0 0 0,10 0 0,18 4 0,21 10 0,17 14 0,4 14 0,-8 6 0,-16-2 0,-13-7 0,-12-4 0,-11-4 0,-4-2 0,-9 3 0,-6-2 0,-7 1 0,-4-2 0,0-3 0,-4 0 0,-6-4 0,-7 1 0,-5 0 0,-4 0 0,-1 0 0,-3-2 0,-2-4 0,0-7 0,-3-5 0,-3-4 0,-1-1 0,0-2 0,0-2 0,5-2 0,8-3 0,6 0 0,10-6 0,4-7 0,4-7 0,6-6 0,10 0 0,11 3 0,11 7 0,10 2 0,8-2 0,6-4 0,2-7 0,-9-2 0,-11 1 0,-11 5 0,-11 9 0,-10 7 0,-13 10 0,-14 4 0,-13 2 0,-9 3 0,-7 3 0,-7 6 0,-2 7 0,1 5 0,3 4 0,9 3 0,9-1 0,10-2 0,7-5 0,6-4 0,3-4 0,5-2 0,1 3 0,1-6 0,3 5 0,6-10 0,12 1 0,12-4 0,8-2 0,6-5 0,2-6 0,5-11 0,4-9 0,4-2 0,-4 1 0,-10 7 0,-13 7 0,-10 4 0,-5 4 0,-4 2 0,-4 2 0,-3 0 0,-2 3 0,-1 1 0,1 1 0,-2 1 0,10 0 0,-7 0 0,7 0 0,-5 0 0,3 0 0,2 0 0,3-2 0,0-1 0,2 0 0,0 0 0,-1 3 0,3-1 0,1-1 0,-1-3 0,1-1 0,2 0 0,1 0 0,1 0 0,1 1 0,-1 1 0,-1-1 0,0 2 0,-3 0 0,-1 1 0,1 2 0,0 0 0,-1 0 0,1 0 0,-1 0 0,1 0 0,-1 0 0,1 0 0,0 0 0,-1 0 0,1 0 0,-1 0 0,1 0 0,-2 0 0,-1 0 0,-2 0 0,-1 0 0,-1 0 0,0 2 0,1 1 0,-6 0 0,3 0 0,-4-3 0,2 0 0,-1 0 0,-2 0 0,-2 0 0,1 0 0,1 0 0,0 0 0,2 0 0,0 0 0,-1 0 0,1 0 0,0 0 0,-1 0 0,0 0 0,1 0 0,3 0 0,2 0 0,1 0 0,3 0 0,-1 0 0,3 0 0,1 0 0,-1 0 0,1 0 0,0 0 0,-1 0 0,1 0 0,-2 0 0,-3 0 0,-3 0 0,0 0 0,-4 0 0,7 0 0,-4 0 0,4 0 0,2 0 0,0 0 0,6 0 0,-9 0 0,6 0 0,-10 0 0,4 0 0,3 0 0,0 0 0,2 0 0,0 0 0,1 0 0,0 0 0,-1 0 0,4 0 0,0-3 0,3 0 0,1 0 0,-4 1 0,-1-1 0,-2 0 0,0-2 0,-1 0 0,1 2 0,-2 0 0,1 3 0,-8 0 0,1 0 0,-5-2 0,2-1 0,3 0 0,1 1 0,1 2 0,2-2 0,1-1 0,6 0 0,-9 0 0,6 3 0,-8 0 0,5 0 0,3 0 0,0 0 0,-1 0 0,1 0 0,0 0 0,-1-2 0,4-1 0,0 0 0,0-2 0,0 2 0,-3 0 0,-1 0 0,-1 3 0,-2 0 0,-2 0 0,-1-1 0,-1-1 0,2-1 0,-6 0 0,5-1 0,-4 1 0,4 0 0,0 1 0,0 1 0,1-2 0,1 0 0,0 0 0,6 3 0,-11 0 0,7 0 0,-8 0 0,5-2 0,3 0 0,0-1 0,-1 0 0,1 2 0,0-2 0,2 0 0,1 0 0,-1 1 0,1 2 0,0 0 0,-1 0 0,1 0 0,-1 0 0,-2 0 0,-1 0 0,-2 0 0,0 0 0,3 0 0,-9 0 0,4 0 0,-7 0 0,3 0 0,-2 0 0,1 0 0,0 0 0,-2 0 0,0 0 0,0 0 0,1 0 0,0 0 0,1 0 0,0 0 0,-1 0 0,0 0 0,-1 0 0,0 2 0,0 1 0,3 0 0,-2-1 0,3-2 0,-5 3 0,2 0 0,0 2 0,1 0 0,1-2 0,-1 0 0,-1-1 0,1 0 0,-2 4 0,3-1 0,0 0 0,1 0 0,0-2 0,-2 0 0,1-2 0,0-1 0,0 0 0,-1 0 0,1 0 0,2 0 0,-4 0 0,4 2 0,-4 1 0,8 0 0,-5-1 0,5-2 0,-5 1 0,3 1 0,-1 1 0,1 0 0,0-2 0,6-1 0,-7 0 0,8 0 0,-8 0 0,5 0 0,1 0 0,-2 0 0,-1 0 0,2 0 0,0 0 0,-1 0 0,0 0 0,-1 0 0,4 0 0,-7 0 0,11 0 0,-16 0 0,10 0 0,-7 0 0,3 0 0,-1 0 0,1 0 0,0 0 0,1 1 0,3 3 0,-6-2 0,6 3 0,-5-3 0,4 1 0,1 0 0,1-2 0,5-1 0,4 0 0,2 3 0,1 0 0,-3 2 0,-3 0 0,-1-2 0,-2 0 0,0-3 0,-3 0 0,-1 2 0,-2 1 0,-1 0 0,0 0 0,0-3 0,1 0 0,4 4 0,-7-2 0,7 2 0,-7-4 0,4 0 0,-1 0 0,5 5 0,-9-4 0,12 4 0,-17-5 0,16 0 0,-15 0 0,10 2 0,-6 0 0,3 1 0,-2 0 0,0-2 0,0-1 0,0 0 0,1 0 0,-1 0 0,-2 0 0,0 0 0,-1 0 0,-3 0 0,0 0 0,-2 1 0,0 2 0,1 0 0,1-1 0,1-1 0,0-1 0,-1 0 0,1 0 0,0 0 0,-1 0 0,1 0 0,-2 0 0,0 0 0,1 0 0,1 0 0,0 0 0,-1 0 0,-1 0 0,1 0 0,0 0 0,2 0 0,0 0 0,3 0 0,-5 0 0,5 0 0,-3 0 0,2 0 0,4 0 0,-4 0 0,4 0 0,-4 0 0,4 0 0,-2 0 0,2 0 0,2 0 0,2 0 0,3 0 0,-1 0 0,1 0 0,2 0 0,4 0 0,1 0 0,-1 0 0,-3 0 0,-3 0 0,-2 0 0,2 0 0,-9 0 0,3 0 0,-4 0 0,2 0 0,1 0 0,0 0 0,-1 0 0,1 0 0,-6 0 0,2 0 0,-4 0 0,1 0 0,0 0 0,1 0 0,0 0 0,1 0 0,-1 0 0,0 0 0,-1 0 0,0 0 0,2 0 0,4 0 0,-7 0 0,6 0 0,-7 0 0,3 0 0,2 0 0,1 0 0,1 0 0,1 0 0,-2 0 0,0 0 0,3 0 0,-7 0 0,6 0 0,-8 0 0,3 0 0,0 0 0,1 0 0,1 0 0,0 0 0,0 0 0,-1 0 0,4 0 0,-6 0 0,6 0 0,-7 0 0,3 0 0,1 0 0,-1 0 0,0 0 0,4 0 0,-5 0 0,6 3 0,-1 0 0,-3 0 0,7-1 0,-6 0 0,4 1 0,3 2 0,-2 0 0,2 1 0,-3-1 0,-2 1 0,-1 2 0,-1-1 0,1 2 0,5 0 0,-6-2 0,5 3 0,-7-2 0,3 3 0,-1-1 0,0 4 0,-4-7 0,2 3 0,-5-2 0,1-3 0,-1 5 0,-1-6 0,2 2 0,-1 1 0,3 2 0,-1-2 0,0 1 0,4 1 0,-5-4 0,6 4 0,-2-2 0,-2 0 0,3 3 0,-3-3 0,3 4 0,1-1 0,0 2 0,3-3 0,-1 1 0,2-2 0,-1 2 0,-2 0 0,0-1 0,0 2 0,0 1 0,0-1 0,0 1 0,-1 1 0,0-1 0,1-1 0,3 0 0,-5-5 0,10 6 0,-13-7 0,9 7 0,-6-2 0,4 3 0,-2 4 0,1-1 0,-2 0 0,0-1 0,-2-2 0,-1-2 0,-2 0 0,1 0 0,0 0 0,1 0 0,1 0 0,0-2 0,2 1 0,-4-4 0,4 4 0,-4-1 0,3 0 0,1 1 0,1-1 0,0 1 0,1 1 0,1 0 0,-1 0 0,1 1 0,2 1 0,-1 0 0,2 2 0,-2-1 0,1 2 0,1-1 0,-1 2 0,0 1 0,-1-1 0,-1 0 0,-1 1 0,-2 0 0,-2-1 0,-1 1 0,-2-3 0,-1 0 0,-2 0 0,-1 0 0,-1 0 0,1-2 0,-1-1 0,0 0 0,3 3 0,-5-5 0,4 4 0,-5-7 0,0 1 0,-24-46 0,-3-7 0,-26-44 0,4 7 0,2-1 0,9 6 0,10 8 0,7 12 0,5 11 0,-2 3 0,1-4 0,1-8 0,-3-6 0,3-1 0,-3 4 0,1 8 0,5 8 0,3 6 0,2 2 0,0-1 0,-1-1 0,-3-1 0,1 1 0,0 2 0,0 5 0,1 5 0,2 6 0,2 5 0,4 10 0,16 40 0,18 14 0,30 42 0,18 1 0,-36-47 0,1-1 0,34 41 0,-17-16 0,-18-15 0,-16-14 0,-4-12 0,-4-4 0,0-3 0,-8-11 0,0-2 0,-4-10 0,0-7 0,-3-13 0,-3-17 0,-2-17 0,-2-12 0,-7-8 0,-5 2 0,-5 5 0,3 9 0,4 10 0,4 4 0,5 4 0,0 3 0,3 2 0,0 4 0,0 3 0,-2 13 0,-1 2 0,-2 10 0,-3-2 0,1 0 0,-2 2 0,-1 1 0,0 3 0,-3 8 0,-1 13 0,-1 8 0,1 3 0,2-4 0,3-5 0,0 6 0,3 15 0,3 13 0,1 12 0,2-1 0,0-13 0,0-13 0,-1-14 0,-3-13 0,-2-8 0,-5-5 0,-5-4 0,-2-9 0,-4-10 0,2-11 0,1-7 0,1 3 0,1 5 0,-1 7 0,2 3 0,-1 2 0,-1 1 0,-2-1 0,0 3 0,1 1 0,-1 2 0,-1-2 0,-2-4 0,1-2 0,-1-3 0,0 3 0,1 3 0,2 3 0,2 3 0,1 0 0,2 3 0,-1 2 0,0 1 0,-1 2 0,0 0 0,-1 2 0,-1 1 0,0 0 0,1 0 0,3 0 0,5 0 0,3 3 0,4 6 0,2 9 0,1 14 0,0 13 0,6 17 0,13 11 0,15 2 0,17 0 0,10-11 0,3-14 0,-1-12 0,-6-11 0,-8-7 0,-7-4 0,-8-4 0,-7-1 0,-8 0 0,-4-2 0,-3-1 0,-3-2 0,1-4 0,-2-1 0,-2-1 0,4 5 0,-5-3 0,3 5 0,-3-3 0,2 3 0,1 1 0,2 5 0,0 2 0,1 1 0,0-1 0,2-5 0,4-2 0,-6-6 0,9 4 0,-6 0 0,4 3 0,-1 1 0,-2 0 0,-3-1 0,2 2 0,0-3 0,0 1 0,-1-4 0,-3-2 0,-2 0 0,-1-3 0,-2 5 0,3-2 0,-2 5 0,4-5 0,-7-1 0,1-2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43:19.910"/>
    </inkml:context>
    <inkml:brush xml:id="br0">
      <inkml:brushProperty name="width" value="0.2" units="cm"/>
      <inkml:brushProperty name="height" value="0.2" units="cm"/>
      <inkml:brushProperty name="color" value="#FFFFFF"/>
    </inkml:brush>
  </inkml:definitions>
  <inkml:trace contextRef="#ctx0" brushRef="#br0">1691 1 24575,'0'22'0,"0"-3"0,0-13 0,0 2 0,0-2 0,0 1 0,0 1 0,0-3 0,0 3 0,0-1 0,0 0 0,0 1 0,0 0 0,0-1 0,0 0 0,0 0 0,0-1 0,0 0 0,0 3 0,0-3 0,0 4 0,0-3 0,0 1 0,0-1 0,0-2 0,0 5 0,0-1 0,5 1 0,-4-4 0,4-1 0,-5 5 0,0-3 0,0 3 0,0-3 0,0-2 0,0 2 0,0 1 0,0 0 0,0-1 0,5 1 0,-4-3 0,4 3 0,-5-1 0,0-2 0,0 5 0,0-3 0,0 4 0,0-2 0,0-2 0,0 0 0,0 0 0,0 0 0,0 0 0,0 0 0,0-2 0,0 6 0,0-5 0,0 4 0,0-2 0,0 0 0,0 2 0,0-2 0,0-1 0,0 0 0,0 1 0,0 2 0,0-3 0,0 0 0,0 0 0,0 0 0,0 0 0,0 0 0,0-1 0,0 2 0,0-1 0,0 1 0,0 0 0,0 2 0,0-1 0,0 1 0,0 0 0,0-1 0,0 0 0,0 1 0,0 1 0,0 0 0,0 4 0,0-6 0,0 6 0,0-7 0,0 1 0,0-1 0,0-2 0,0 2 0,0 0 0,0 2 0,0-2 0,0-2 0,0 1 0,0-2 0,0 3 0,0 0 0,2-2 0,1 1 0,0 0 0,-1-1 0,-2 3 0,0-3 0,0 2 0,0-1 0,0 2 0,0 1 0,0 0 0,0 1 0,0-2 0,0 0 0,1-1 0,2 2 0,0 0 0,0 0 0,-2 0 0,1-2 0,1 0 0,0 0 0,-1-1 0,-2 2 0,0 0 0,1 0 0,2-2 0,0 1 0,-1 0 0,0 1 0,-2-1 0,0-1 0,0 1 0,0 0 0,0 3 0,2 0 0,1 0 0,0 0 0,-1 1 0,-2 1 0,5 1 0,-4-4 0,3 3 0,-4-4 0,0 3 0,0 0 0,3 2 0,0 0 0,0 2 0,-1 1 0,1 0 0,0 0 0,0-1 0,-1 0 0,-2 0 0,1-1 0,3 2 0,-2-5 0,2 2 0,-4-4 0,0 3 0,0 1 0,0 4 0,0-7 0,0 6 0,0-7 0,0 2 0,0 2 0,0-1 0,0-1 0,0-1 0,0-1 0,0-1 0,0 3 0,0-4 0,0 4 0,0-7 0,0 2 0,0 0 0,0-2 0,0 4 0,0-3 0,0 1 0,0 1 0,0-2 0,0 4 0,0-2 0,0 1 0,0-2 0,0 0 0,0 1 0,0-3 0,0 3 0,0-1 0,0-1 0,-5 4 0,4-5 0,-4 5 0,5-3 0,-1 1 0,-3 2 0,2-4 0,-1 5 0,3-4 0,0 3 0,0-3 0,0 2 0,0 0 0,0-1 0,0 2 0,-3-4 0,0 3 0,0-4 0,1 3 0,2 1 0,-2-1 0,-1 4 0,1-3 0,-2-1 0,1 0 0,0 0 0,1 0 0,0 0 0,0 0 0,-1 0 0,-1 1 0,-1 1 0,2 0 0,1-1 0,0-1 0,2 0 0,0 2 0,0-4 0,0 4 0,0-5 0,0 2 0,0 2 0,0 0 0,0 1 0,0-3 0,0 0 0,0 1 0,0-2 0,0 1 0,-2 1 0,-1 0 0,0 1 0,1 1 0,2 0 0,0 0 0,0 1 0,0 0 0,-2 1 0,-1 5 0,0-6 0,0 7 0,3-4 0,0-2 0,0 5 0,0-4 0,0 2 0,0 2 0,0 0 0,0-2 0,0 5 0,0-9 0,0 12 0,0-14 0,0 14 0,0-13 0,0 8 0,0-6 0,0 4 0,0-2 0,0 2 0,0 1 0,0 0 0,0 2 0,0 1 0,0 2 0,0 0 0,0 1 0,0-1 0,0-2 0,0-1 0,0 1 0,0-1 0,0 4 0,0-9 0,0 5 0,0-4 0,0 6 0,0 2 0,0 0 0,0-1 0,0 1 0,0 0 0,0 5 0,0 6 0,0 7 0,0 4 0,0-1 0,0 1 0,3-4 0,0 1 0,1 1 0,1 0 0,-2 3 0,3-3 0,0-2 0,-3 0 0,2-1 0,-2-3 0,2-2 0,0-3 0,1-3 0,-1 2 0,-1-2 0,1-3 0,-2 0 0,0-1 0,2 2 0,-2-1 0,0 2 0,1-1 0,-1-1 0,0 0 0,-1-4 0,-1 4 0,2 0 0,0 0 0,0 0 0,1-3 0,-1 1 0,0 2 0,0 0 0,-3 0 0,0-2 0,0-1 0,2-1 0,1 1 0,0-1 0,0 1 0,-3 0 0,0-1 0,0 3 0,0 1 0,0 2 0,0 2 0,0-3 0,0-1 0,0 0 0,0 1 0,0-1 0,0-1 0,0-2 0,0-1 0,0 1 0,0 0 0,0-1 0,0-2 0,0-1 0,-1-3 0,-1-2 0,-3 1 0,0-1 0,0-1 0,0-2 0,1 0 0,1 0 0,-2 0 0,2 2 0,-2-6 0,0 4 0,2-4 0,0 4 0,0 3 0,0 2 0,0 5 0,-1 6 0,-1 8 0,-1 4 0,-2 2 0,0-4 0,1-8 0,-1-3 0,3 0 0,0-10 0,-1 1 0,4-12 0,-3 2 0,3-1 0,-1-1 0,-2 3 0,2 0 0,-3 6 0,1 6 0,2-6 0,1 6 0,2-10 0,-3 1 0,0 0 0,1 1 0,0-2 0,2-2 0,0-35 0,0 20 0,0-36 0,0 34 0,0-14 0,0 4 0,0-8 0,0 0 0,0 4 0,0 1 0,0 2 0,0-2 0,3-1 0,0 0 0,0 1 0,-1-1 0,-2 0 0,0 1 0,0 0 0,0 2 0,0 3 0,0 3 0,0 0 0,0 0 0,0-2 0,0-8 0,0 9 0,0-8 0,0 10 0,0-5 0,0 1 0,0 0 0,0 0 0,0 2 0,0 0 0,0 2 0,0 3 0,0 2 0,0 1 0,4 0 0,-3 1 0,5-3 0,-3 3 0,0-1 0,0-1 0,2-3 0,-4 2 0,4-3 0,-3 4 0,1-3 0,0 1 0,-1-1 0,-2 0 0,0-6 0,0 7 0,0-7 0,0 7 0,0-2 0,2 1 0,1 0 0,0 0 0,0-1 0,-3-2 0,0-3 0,0-7 0,0 9 0,0-12 0,0 19 0,0-11 0,0 7 0,0-6 0,0-2 0,0-2 0,0 0 0,2 2 0,1 0 0,0 1 0,-1-4 0,-2-4 0,0-3 0,0-2 0,3 2 0,0 0 0,0-1 0,-1-2 0,-2-5 0,0-3 0,0 1 0,0 4 0,0 7 0,0 3 0,0 1 0,0-2 0,0 1 0,0 0 0,0 5 0,0-3 0,0 10 0,0-3 0,0 8 0,0-8 0,0 5 0,0-4 0,0 7 0,0 4 0,0 24 0,0 2 0,0 25 0,0-3 0,0 5 0,0 2 0,0 0 0,0-2 0,0-2 0,0 0 0,3-1 0,0 1 0,0-1 0,2 3 0,-2 3 0,1-3 0,2-2 0,-3-6 0,3 0 0,0 4 0,-3 9 0,2 9 0,-1 2 0,1 0 0,1-6 0,-3-2 0,0 1 0,2 1 0,-1-3 0,-1-6 0,3-8 0,-3-11 0,0-4 0,-1-3 0,-2 0 0,0 2 0,0-8 0,0 2 0,0-8 0,0 4 0,0 3 0,0 5 0,0 6 0,-3 4 0,-1 4 0,-2 2 0,-3 1 0,1 1 0,-2 0 0,1-2 0,2-1 0,1-4 0,0-2 0,-2-3 0,-2-5 0,-1-4 0,1-6 0,-1-2 0,0 0 0,-1 0 0,-2-2 0,1-3 0,0-4 0,1-2 0,-1-1 0,1 0 0,-4 0 0,6 0 0,-7 0 0,7 0 0,-4 0 0,1 0 0,1 0 0,1-2 0,2-2 0,0-3 0,2-2 0,0 0 0,1-2 0,2 0 0,2 0 0,2-1 0,0 0 0,0 0 0,0 0 0,0-5 0,0 8 0,0-6 0,0 7 0,0-2 0,2-2 0,3 0 0,5-3 0,3-1 0,-2 2 0,-3 3 0,-2 2 0,-3 2 0,-1-2 0,2 1 0,-1 3 0,4 2 0,0 14 0,0-1 0,-3 12 0,-3-9 0,-1 2 0,0-5 0,0 3 0,0 0 0,0 0 0,0 1 0,0 1 0,-3-1 0,-4 5 0,0-9 0,-5 5 0,6-10 0,-2 2 0,3 0 0,-1 1 0,2 3 0,-3 3 0,1-5 0,-4 1 0,5-5 0,-5 1 0,4-4 0,-3 3 0,1-2 0,-1 2 0,0 2 0,-1-2 0,1 0 0,-2-1 0,0 0 0,-4 4 0,6-2 0,4-2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41:27.456"/>
    </inkml:context>
    <inkml:brush xml:id="br0">
      <inkml:brushProperty name="width" value="0.2" units="cm"/>
      <inkml:brushProperty name="height" value="0.2" units="cm"/>
      <inkml:brushProperty name="color" value="#FFFFFF"/>
    </inkml:brush>
  </inkml:definitions>
  <inkml:trace contextRef="#ctx0" brushRef="#br0">1806 158 24575,'-40'0'0,"1"0"0,9 0 0,4 0 0,2 0 0,3 0 0,1 0 0,-1 0 0,5 0 0,1 0 0,5 0 0,1 0 0,1 0 0,0 0 0,-2 0 0,0 0 0,-1 0 0,0 0 0,-2 0 0,4 0 0,-4 0 0,7 0 0,-5 0 0,3 0 0,-2 0 0,0 0 0,1 0 0,-2 0 0,6 0 0,-4 0 0,4 0 0,-1 0 0,-3 0 0,2 0 0,-2 0 0,3 0 0,0 0 0,-2 0 0,3 0 0,-3 0 0,1 0 0,2 0 0,-5 0 0,4 0 0,-2 0 0,1 0 0,1 0 0,0 0 0,-1 0 0,0 0 0,0 0 0,1 0 0,-1 0 0,-1 0 0,1 0 0,0 0 0,1 0 0,0 0 0,-2 0 0,2 0 0,-1 0 0,0 0 0,1 0 0,-1 0 0,-1 0 0,2 0 0,-3 0 0,2 0 0,0 0 0,0 0 0,1 0 0,-1 0 0,1 0 0,-1 0 0,0 0 0,-1 0 0,-1 0 0,1 0 0,2 0 0,0 0 0,-2 0 0,2 0 0,-2 0 0,2 0 0,1 0 0,-3 2 0,2-1 0,0 2 0,-2-3 0,0 0 0,1 2 0,0 0 0,1-1 0,-1 1 0,1-2 0,-1 1 0,1 1 0,-2-1 0,2 1 0,-1-2 0,0 0 0,0 0 0,-1 0 0,-1 0 0,1 0 0,-1 0 0,1 0 0,-2 0 0,3 0 0,-4 1 0,5 0 0,-1 1 0,-1 0 0,3-2 0,-2 0 0,1 0 0,-1 0 0,0 0 0,1 0 0,-1 3 0,1-2 0,-1 2 0,0-3 0,0 0 0,-1 0 0,2 0 0,-3 0 0,2 0 0,-4 0 0,1 0 0,-4 0 0,-3 0 0,-2 0 0,8 0 0,-4 0 0,6 0 0,-2-1 0,-1-1 0,1 0 0,0 0 0,0 0 0,1 0 0,0 0 0,0 2 0,2 0 0,0 0 0,2-2 0,0 1 0,-1-1 0,0 0 0,1 2 0,-2 0 0,2 0 0,-1-3 0,1 3 0,-1-3 0,-1 3 0,3 0 0,-4-2 0,5 1 0,-5-1 0,3 0 0,-2 2 0,2-1 0,0-1 0,0 0 0,-3 1 0,0-2 0,1 2 0,0-2 0,2 0 0,0 2 0,-4-2 0,4 1 0,-4-1 0,1 0 0,-1-1 0,1 1 0,0 0 0,-3-1 0,6 3 0,-3-1 0,5 0 0,-2-1 0,0 0 0,-1-2 0,-1 2 0,0 0 0,0 0 0,1 0 0,-2-1 0,3 1 0,-5-1 0,4 0 0,-4-1 0,1 0 0,-1 0 0,1-1 0,1-1 0,-5-1 0,7 2 0,-4-1 0,7 4 0,-4-3 0,3 1 0,-1 0 0,3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19:50.051"/>
    </inkml:context>
    <inkml:brush xml:id="br0">
      <inkml:brushProperty name="width" value="0.2" units="cm"/>
      <inkml:brushProperty name="height" value="0.2" units="cm"/>
      <inkml:brushProperty name="color" value="#FFFFFF"/>
    </inkml:brush>
  </inkml:definitions>
  <inkml:trace contextRef="#ctx0" brushRef="#br0">0 1230 24575,'14'-16'0,"7"-4"0,1 1 0,5-5 0,1 1 0,-1-1 0,6-3 0,-2 3 0,-3 1 0,1 0 0,-4 2 0,-1-1 0,0-1 0,1-1 0,0 0 0,1 1 0,-1 1 0,-1 1 0,-3-2 0,-2 2 0,-3 0 0,0 1 0,-1 2 0,0-3 0,-1 1 0,-1-1 0,0 0 0,1 0 0,1-1 0,2 0 0,-1 0 0,1 0 0,-1 1 0,1-1 0,-1-1 0,1 1 0,-1-1 0,1-2 0,0-6 0,3-7 0,3-7 0,0-1 0,0 4 0,-3 7 0,-5 7 0,-2 6 0,-2 3 0,-2 0 0,-1 4 0,0 2 0,-1 0 0,-1-1 0,-2 6 0,1 1 0,0 7 0,1 0 0,-1 1 0,2 4 0,-2 5 0,0 11 0,-1 11 0,-2 11 0,0 7 0,-2 1 0,0-3 0,0-1 0,-3 5 0,-7 7 0,-5 10 0,-5 3 0,1 4 0,8-31 0,1 3 0,-2 7 0,1 3 0,-2 8 0,1 2 0,-1 2 0,0-2 0,1-6 0,2-4 0,1-11 0,1-4 0,-4 16 0,7-24 0,1-22 0,2-5 0,-2-8 0,0 0 0,0 0 0,-3-7 0,3 4 0,-4-7 0,5 5 0,-3-4 0,2-4 0,0-5 0,0-6 0,2-3 0,0-1 0,2 0 0,0 1 0,0 3 0,0-1 0,3-2 0,4-5 0,4-7 0,4-2 0,-1 0 0,-1 4 0,-4 1 0,-2-3 0,1-6 0,0-2 0,2 2 0,-2 9 0,-3 10 0,-3 13 0,-1 3 0,-1 7 0,0 0 0,1 21 0,-6-5 0,-6 26 0,1-24 0,-7 8 0,0-7 0,-11 10 0,-12 10 0,-8 7 0,-3 1 0,1-1 0,5-3 0,4-6 0,6-3 0,5-6 0,4-4 0,7-5 0,3-5 0,3-4 0,1-2 0,1-2 0,-1-1 0,2 1 0,1-1 0,2 0 0,2 0 0,-1-2 0,1 0 0,0 0 0,15-5 0,2 0 0,17-2 0,-4 3 0,2 2 0,4 0 0,11-1 0,17-2 0,12 0 0,7 2 0,-7-1 0,-15 2 0,-19 0 0,-12 0 0,-17 2 0,-6 0 0,-14 0 0,2 0 0,-6 0 0,0 2 0,-10 3 0,-8 6 0,-5 4 0,1 1 0,7-3 0,4-5 0,14-4 0,0-2 0,8-2 0,-2 0 0,2 0 0,1-1 0,2-10 0,1-3 0,1-8 0,3-2 0,3 1 0,3 0 0,4 3 0,1-1 0,2-6 0,4-15 0,4-16 0,6-11 0,2 1 0,-2 12 0,-5 10 0,-6 13 0,-3 5 0,-2 4 0,-3 3 0,-2 2 0,-1 5 0,-1 5 0,-1 5 0,-1 3 0,0 1 0,-1 0 0,1 0 0,-1 3 0,-2 1 0,0 4 0,-2 1 0,0 0 0,0-1 0,0 1 0,0 3 0,-1-4 0,-2 3 0,-4-2 0,-3 2 0,-2-1 0,-1 2 0,-3 1 0,-5 0 0,-7 1 0,-8 4 0,-10 4 0,-3 4 0,2-1 0,20-10 0,10-6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41:34.277"/>
    </inkml:context>
    <inkml:brush xml:id="br0">
      <inkml:brushProperty name="width" value="0.2" units="cm"/>
      <inkml:brushProperty name="height" value="0.2" units="cm"/>
      <inkml:brushProperty name="color" value="#FFFFFF"/>
    </inkml:brush>
  </inkml:definitions>
  <inkml:trace contextRef="#ctx0" brushRef="#br0">85 701 24575,'15'-14'0,"-2"2"0,-6 3 0,0 1 0,-1 2 0,1-2 0,-2 2 0,1-2 0,-1 0 0,1 0 0,0 1 0,2 0 0,-1 0 0,-1-1 0,-2 3 0,1-2 0,0 1 0,3-4 0,-2 4 0,1-3 0,-2 6 0,0-2 0,-1-1 0,2 0 0,-1 0 0,2 1 0,0 0 0,-1-1 0,0-1 0,-1-1 0,0 1 0,1 1 0,-1-1 0,0 1 0,2-1 0,-2 0 0,1-2 0,-2 4 0,0-3 0,0 4 0,0-1 0,1-2 0,1 3 0,-1-4 0,-1 3 0,0-2 0,-1 2 0,1-1 0,0 2 0,2-2 0,-1 0 0,2 0 0,-2-1 0,1 0 0,-2-1 0,2-3 0,-2 4 0,1-2 0,-1 5 0,2-2 0,-1-3 0,0 5 0,1-3 0,-1 2 0,2-1 0,-1 1 0,2-2 0,-2 4 0,3-3 0,-6 3 0,7-4 0,-7 3 0,6-3 0,-2 3 0,2-1 0,1 1 0,0-2 0,0 0 0,-1-1 0,2 1 0,-2-1 0,1 0 0,1 1 0,1-2 0,0 0 0,0 0 0,-1 0 0,0-1 0,1 0 0,0 0 0,0-1 0,-2 2 0,1-1 0,-1 0 0,-1 2 0,0-1 0,-1 2 0,-2 0 0,1 1 0,-1 2 0,-1-1 0,1 1 0,0-2 0,0 0 0,-1 0 0,1 1 0,-1 1 0,-23 14 0,9-3 0,-22 15 0,21-13 0,-6 4 0,5-5 0,-4 4 0,0 1 0,1 0 0,0 0 0,-2-2 0,0-1 0,0 0 0,0-1 0,1 3 0,1 0 0,0 1 0,0 0 0,0 0 0,1-2 0,-1 0 0,0-1 0,1 0 0,3 1 0,0 0 0,0 1 0,-1-1 0,0 0 0,0 0 0,0 1 0,-1-1 0,-1 0 0,0 0 0,1 1 0,-2 1 0,0 0 0,-1 0 0,1 0 0,3 0 0,0 0 0,-1 0 0,1-1 0,2-1 0,-2 0 0,2 0 0,0 2 0,0 2 0,3-5 0,-2 3 0,3-6 0,0 2 0,0 2 0,0 0 0,0 0 0,1 0 0,-1-1 0,0-2 0,0 1 0,-2-1 0,1 2 0,-1 1 0,1-1 0,0 0 0,2 0 0,-1-3 0,0 2 0,-1 0 0,1 0 0,0 2 0,-2 0 0,3-3 0,-2 1 0,4-4 0,-1 2 0,0 2 0,-1 0 0,0 1 0,-1-1 0,2 2 0,-2-1 0,0 1 0,1 0 0,-1 0 0,1 1 0,1 1 0,0 0 0,0 0 0,1 0 0,0 0 0,0 0 0,2-1 0,0-1 0,0-1 0,0-3 0,0-1 0,0-2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41:13.754"/>
    </inkml:context>
    <inkml:brush xml:id="br0">
      <inkml:brushProperty name="width" value="0.2" units="cm"/>
      <inkml:brushProperty name="height" value="0.2" units="cm"/>
      <inkml:brushProperty name="color" value="#FFFFFF"/>
    </inkml:brush>
  </inkml:definitions>
  <inkml:trace contextRef="#ctx0" brushRef="#br0">1380 5723 24575,'-12'-17'0,"2"1"0,6 13 0,1-3 0,-1 1 0,0 0 0,-2-3 0,3 3 0,-3-1 0,2 2 0,-2 0 0,1-1 0,-1 3 0,-1-1 0,0 3 0,1 0 0,-1 0 0,1 0 0,-2 0 0,2 0 0,-2 0 0,2 0 0,-1 0 0,-1 0 0,2 0 0,-2-2 0,2-1 0,-1-1 0,1 1 0,1 0 0,-2-1 0,-1-2 0,0 3 0,1-2 0,2 3 0,-1-2 0,-1-1 0,1 1 0,-3-1 0,4 2 0,-2-1 0,3 1 0,-4-3 0,3 2 0,-3-3 0,3 4 0,0-2 0,-1 0 0,1 0 0,0-1 0,0 1 0,1-2 0,-3 4 0,3-2 0,-4 2 0,4 0 0,-2 0 0,0-3 0,1 2 0,-1-3 0,2 3 0,-1 0 0,1 0 0,-1 0 0,0-1 0,0 2 0,0-1 0,-2 0 0,2 0 0,-3-1 0,5 0 0,-3 1 0,0-2 0,0 0 0,-2-1 0,2 1 0,0 0 0,-2-2 0,2 3 0,0-2 0,3 2 0,-4 0 0,3-2 0,-5 3 0,5-2 0,-3 3 0,2 0 0,0-3 0,-1 0 0,0-1 0,1 1 0,-2-1 0,3 3 0,-3-2 0,3 2 0,-2 1 0,-1-1 0,1 0 0,-3-3 0,5 2 0,-3-2 0,4 4 0,-2-2 0,-1 0 0,0 0 0,-1-2 0,1-1 0,-1 0 0,1 1 0,-1-2 0,2 4 0,-2-2 0,2 3 0,0-1 0,-1-3 0,1 4 0,0-2 0,2 1 0,-2-1 0,1 1 0,-2 0 0,1-2 0,0 0 0,-1-2 0,0 0 0,-1 1 0,2 0 0,1 1 0,0 1 0,0-1 0,0 1 0,-1 0 0,1 0 0,1 0 0,-4 1 0,4 0 0,-2-1 0,2 1 0,0-2 0,-2 0 0,-1 0 0,1-1 0,-1 0 0,0 0 0,-1-3 0,2 4 0,-2-4 0,5 6 0,-3-4 0,1 2 0,0 0 0,1-2 0,-2-1 0,2 2 0,-1-1 0,2-1 0,-1 4 0,-1-6 0,1 5 0,0-2 0,0-1 0,-2 2 0,1-1 0,1 1 0,-1-1 0,3 2 0,-4-2 0,3 4 0,-2-3 0,0 2 0,0-3 0,1 3 0,0-2 0,-1 2 0,1 1 0,1-2 0,-2-1 0,2 1 0,-2-1 0,2 1 0,-1 2 0,1-2 0,-1 2 0,-1-1 0,2-2 0,0 1 0,0-1 0,0 2 0,0 0 0,-1-1 0,0 0 0,0 0 0,1 0 0,1-1 0,-2 2 0,2-2 0,-2 3 0,1-3 0,1 3 0,-2-3 0,3 1 0,-1 0 0,-1-2 0,0 4 0,0-2 0,2-1 0,0 0 0,-1-2 0,0 4 0,-1-1 0,0 0 0,2 1 0,-3-3 0,2 3 0,-2-1 0,1 1 0,0 1 0,-2-3 0,3 1 0,-3 1 0,2-1 0,0 2 0,-1-2 0,1 0 0,1 2 0,-1-3 0,2 2 0,-3-2 0,3 1 0,-3 0 0,3-1 0,0 3 0,-1-2 0,-1 0 0,0 1 0,0-2 0,0 4 0,0-5 0,1 5 0,-1-3 0,0-1 0,0 2 0,1-2 0,1 3 0,-1-3 0,0 2 0,-1-4 0,1 6 0,-1-4 0,0 2 0,1 0 0,-2-4 0,3 3 0,-2-2 0,0 2 0,1 0 0,0-2 0,1 2 0,0-1 0,0 3 0,-2-1 0,1-4 0,-2 3 0,0-3 0,1 3 0,0 1 0,1 0 0,-1-2 0,0 2 0,0-2 0,0 2 0,0 0 0,1-1 0,0-1 0,0 2 0,-1-3 0,0 5 0,1-5 0,1 4 0,0-3 0,0-1 0,0 3 0,0-3 0,0 3 0,0-1 0,0 1 0,-2 0 0,1-1 0,-1-2 0,0 2 0,1-3 0,-1 4 0,-1-3 0,0 1 0,2-1 0,-1 0 0,-2-2 0,4 3 0,-3-6 0,2 9 0,-1-7 0,0 5 0,-2-1 0,2-1 0,-2 1 0,2-1 0,0-3 0,0 5 0,1-4 0,-1 5 0,0-1 0,0-1 0,1 0 0,-1 0 0,-1 0 0,1-1 0,0-2 0,0 3 0,2-2 0,0 4 0,-1-3 0,-1 0 0,0-1 0,1 0 0,-1 1 0,0-1 0,0 2 0,1-3 0,0 4 0,-1-5 0,0 7 0,0-5 0,1 3 0,-1-1 0,0-1 0,1 1 0,1-1 0,0 0 0,0-2 0,0 4 0,0-4 0,0 2 0,0-2 0,0-1 0,0 0 0,0-1 0,0 0 0,0-1 0,0 0 0,0 2 0,0 0 0,0-2 0,0 5 0,0-5 0,0 5 0,0-3 0,0 0 0,0 2 0,0 0 0,0 0 0,0 0 0,0-2 0,0-3 0,0 4 0,0-4 0,2 5 0,-1-3 0,3-2 0,-1-2 0,1-3 0,1-3 0,-1-4 0,2-4 0,-3-2 0,1 0 0,0 2 0,-2 4 0,-1 4 0,0 3 0,1 2 0,0 0 0,0-2 0,-2-2 0,2-1 0,-1 1 0,3 0 0,0 0 0,0-1 0,1 1 0,-2 0 0,1 1 0,0-2 0,-2-1 0,1-2 0,0-3 0,0-4 0,1-6 0,-2-5 0,0-4 0,-2 1 0,0 0 0,0 5 0,2 6 0,0 1 0,0-1 0,-1-2 0,-1 0 0,0 3 0,0 5 0,0 4 0,0 4 0,0 2 0,0 2 0,0 3 0,0 0 0,0-2 0,0 7 0,0-3 0,0 5 0,0 1 0,-1-3 0,-1 4 0,-1-1 0,0 0 0,1 1 0,-1 0 0,1-2 0,-1 2 0,1-2 0,0 0 0,0 2 0,0-3 0,1 2 0,-1-3 0,0 1 0,0-1 0,-3-1 0,3 4 0,-1-7 0,1 8 0,1-6 0,-1 3 0,0-6 0,1-3 0,-1-1 0,0-3 0,-1-2 0,0-3 0,-2-2 0,0-4 0,1 0 0,1 1 0,-1 3 0,1 3 0,-1 1 0,1 0 0,0 1 0,1 0 0,-1-1 0,1-1 0,-2-1 0,1-2 0,1-4 0,0-5 0,2-6 0,-1-3 0,-1-3 0,-1-3 0,1-5 0,-2-21 0,2 27 0,-4-26 0,1 21 0,-3-17 0,1 0 0,-2 13 0,3 17 0,0 9 0,-1 7 0,0 3 0,-1 1 0,1 4 0,2 2 0,0 0 0,0 2 0,-1 1 0,0 1 0,0 3 0,0 2 0,1 2 0,1 0 0,0 2 0,1-1 0,-1 1 0,0 0 0,-2 0 0,20 4 0,-11-1 0,17 2 0,-16 0 0,-2 0 0,-1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41:15.825"/>
    </inkml:context>
    <inkml:brush xml:id="br0">
      <inkml:brushProperty name="width" value="0.2" units="cm"/>
      <inkml:brushProperty name="height" value="0.2" units="cm"/>
      <inkml:brushProperty name="color" value="#FFFFFF"/>
    </inkml:brush>
  </inkml:definitions>
  <inkml:trace contextRef="#ctx0" brushRef="#br0">83 1 24575,'0'28'0,"0"-3"0,0-10 0,0-1 0,-2-3 0,1 2 0,-2 0 0,-1 4 0,3-7 0,-4 4 0,2-5 0,-2 4 0,-1 1 0,1 0 0,2-1 0,0 1 0,1 0 0,-2 2 0,1 1 0,-1 1 0,0 2 0,0 1 0,0 4 0,0 2 0,1 1 0,1-1 0,2-3 0,-2-1 0,0-3 0,1-2 0,-1 0 0,2-2 0,0 0 0,0-1 0,0-1 0,0 0 0,0-1 0,0 0 0,0-2 0,0-2 0,0-1 0,0-1 0,0-1 0,0 1 0,0-1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41:49.089"/>
    </inkml:context>
    <inkml:brush xml:id="br0">
      <inkml:brushProperty name="width" value="0.2" units="cm"/>
      <inkml:brushProperty name="height" value="0.2" units="cm"/>
      <inkml:brushProperty name="color" value="#FFFFFF"/>
    </inkml:brush>
  </inkml:definitions>
  <inkml:trace contextRef="#ctx0" brushRef="#br0">1 466 24575,'16'-16'0,"-1"1"0,-10 10 0,0-2 0,-2 2 0,2-2 0,-1 0 0,1 1 0,0 1 0,0 0 0,-1 0 0,1 0 0,-2-1 0,0 0 0,2 2 0,2-2 0,-1 3 0,1-2 0,0 0 0,-2 1 0,3-1 0,-3 1 0,2 1 0,0 0 0,1 0 0,0 0 0,1 0 0,1-1 0,3-1 0,-1 1 0,-3-1 0,1-1 0,0 1 0,1 0 0,-2-2 0,-1 3 0,-1-1 0,0 2 0,0-2 0,-2 3 0,2-3 0,-2 4 0,0-3 0,3 1 0,-3 0 0,1-1 0,0 2 0,0-1 0,1 1 0,0 0 0,0 0 0,-1-1 0,0 0 0,0 1 0,1 0 0,1 2 0,0 0 0,-1 0 0,0 0 0,-1 0 0,0 0 0,2 0 0,-1 0 0,-1 0 0,1 0 0,-2 0 0,4 0 0,-3 0 0,0 1 0,0 1 0,0 0 0,1-1 0,0-1 0,0 0 0,-1 0 0,2 0 0,-1 0 0,2 0 0,-1 0 0,-1 0 0,1 0 0,-2 0 0,1 0 0,-1 0 0,2 0 0,-1 0 0,0 0 0,-1 0 0,0 0 0,2 0 0,-1 0 0,0 0 0,2 0 0,-4 0 0,4 0 0,-3 0 0,0 0 0,2 0 0,-3 0 0,5 0 0,-4 0 0,2 0 0,-2 0 0,0 0 0,1 0 0,-1 0 0,2 0 0,-1 0 0,-1 0 0,1 0 0,-1 0 0,1 0 0,0 0 0,-1 0 0,1 0 0,0 0 0,-2 0 0,3 0 0,-3-2 0,1 1 0,3-2 0,-3 3 0,2 0 0,-2-1 0,-1-1 0,3 0 0,-1-1 0,-1 1 0,2 0 0,-2 1 0,4 1 0,-2 0 0,1 0 0,-4 0 0,3 0 0,-1 0 0,-1 0 0,3 0 0,-3 0 0,0 0 0,2 0 0,-3 0 0,2 0 0,0 0 0,-2 0 0,4 0 0,-3 0 0,0 0 0,3 0 0,-4 0 0,2 0 0,1 0 0,-2 0 0,1 0 0,-1 0 0,1 0 0,3 0 0,-2 0 0,2 0 0,-4 0 0,3-1 0,-1-1 0,-1 0 0,1 1 0,1 1 0,2 0 0,-3 0 0,3 0 0,-5-1 0,3-1 0,0 1 0,0-1 0,0 0 0,-1 0 0,-1 0 0,0-3 0,-2 5 0,4-4 0,-5 2 0,3 0 0,0-1 0,-1 1 0,1 0 0,0 1 0,-3 0 0,6-1 0,-5 1 0,3-1 0,-2 2 0,1-3 0,-1 3 0,1-3 0,-1 3 0,2 0 0,-1 0 0,1 0 0,-1-3 0,0 2 0,0-1 0,-1 1 0,1 1 0,1 0 0,-1 0 0,0-1 0,-1-1 0,1 0 0,0 0 0,0 1 0,-1-1 0,1 0 0,1-2 0,-2 3 0,2-2 0,-2 3 0,4 0 0,-3 0 0,4 0 0,-4 0 0,2-2 0,0 0 0,-1 1 0,0 0 0,0 1 0,0 0 0,-1-1 0,0-1 0,-1 1 0,1-1 0,-1 0 0,1 1 0,0-1 0,0 0 0,0 2 0,-1 0 0,5-3 0,-6 3 0,4-3 0,-3 3 0,-1 0 0,4 0 0,-3 0 0,1 3 0,0 0 0,-1 2 0,-1-1 0,0-2 0,2 0 0,1-2 0,-2 0 0,2 0 0,-3 0 0,3 0 0,-2 0 0,1 0 0,0 0 0,-2 0 0,4 0 0,-2 0 0,2 0 0,-1 3 0,-3-2 0,3 2 0,-1-3 0,-1 0 0,3 0 0,-3 0 0,0 0 0,1 3 0,-1-2 0,0 1 0,1-2 0,-1 0 0,1 0 0,1 0 0,-3 0 0,5 0 0,-5 0 0,3 0 0,-1 0 0,1 0 0,1 0 0,-2 0 0,1 0 0,0 0 0,2 0 0,2 0 0,-5 0 0,4 0 0,-5 0 0,2 0 0,1 0 0,-1 0 0,0 0 0,-1 0 0,2 0 0,-2 0 0,0 0 0,-2 0 0,1 0 0,4 0 0,-1 0 0,1 0 0,-1 0 0,0 0 0,0 0 0,1 0 0,0 0 0,2 0 0,-4 0 0,3 0 0,-4 0 0,1 0 0,1 0 0,-1 0 0,0 0 0,-1 0 0,1 0 0,-1 0 0,1 0 0,-1 0 0,0 0 0,0 0 0,1 0 0,0 0 0,0 0 0,0 0 0,4 0 0,-6 0 0,6 0 0,-6 0 0,4 0 0,-3 0 0,3 0 0,-2 0 0,1 0 0,2 0 0,-1 0 0,1 0 0,1 0 0,-1 0 0,0 0 0,1 0 0,0-2 0,1 0 0,1 0 0,0 1 0,0 1 0,0 0 0,2 0 0,0 0 0,4 0 0,2 0 0,-2 0 0,1 2 0,-3 1 0,-2 1 0,0-1 0,-2-1 0,0-2 0,-2 0 0,-1 0 0,-2 0 0,1 0 0,-3 0 0,1 0 0,-1 0 0,0 0 0,2 0 0,-2 0 0,0 0 0,4 0 0,-4 0 0,4 0 0,-4 0 0,3 0 0,1 0 0,0 0 0,0 0 0,0 0 0,0 0 0,-2 0 0,0 0 0,1 0 0,0 0 0,0 0 0,1 0 0,0 0 0,1 0 0,2 0 0,0 0 0,-1 0 0,0 0 0,-1 0 0,0 0 0,0 0 0,2 0 0,0 0 0,0 0 0,-1 0 0,1 0 0,0 0 0,-1 0 0,-2 0 0,1 0 0,1 0 0,1 0 0,-2-2 0,0 0 0,0 1 0,0 0 0,2 1 0,0 0 0,-2-2 0,3 1 0,-7-1 0,4 0 0,-4 0 0,4 0 0,-3 1 0,2 0 0,-3 1 0,2-2 0,0 1 0,2-1 0,1 0 0,0 2 0,1-2 0,0 0 0,0 0 0,0 0 0,-1 0 0,1 0 0,2-1 0,0 2 0,2-1 0,0-1 0,0 1 0,0 0 0,-2 0 0,0 2 0,-3 0 0,1-1 0,0-1 0,0 0 0,0 1 0,0 1 0,0 0 0,-1-1 0,1 0 0,0-1 0,0 0 0,0 1 0,0 1 0,0-1 0,0-1 0,1 0 0,1 1 0,0 1 0,0 0 0,-2 0 0,0-1 0,0-1 0,0-1 0,-1-1 0,1 2 0,0 0 0,0 2 0,0-1 0,0-1 0,0 0 0,0 1 0,1 1 0,2-1 0,2-1 0,3 0 0,0-2 0,1 2 0,-1 0 0,1 0 0,-1 0 0,1 0 0,-1 0 0,3 1 0,0 1 0,1 0 0,4 0 0,4-2 0,6 0 0,3-1 0,3-1 0,-2 2 0,-3 0 0,-3 0 0,-3 0 0,-4 0 0,0 1 0,-2 1 0,-1 0 0,-2 0 0,-1 0 0,-3 0 0,-2 0 0,-2 0 0,-1 0 0,1 0 0,1 0 0,3 0 0,2 0 0,-1 0 0,0 1 0,-1 1 0,-2 0 0,0-1 0,-2-1 0,-2 0 0,-1 2 0,-2 0 0,-1 0 0,-1 1 0,-1-1 0,0 1 0,0 0 0,2-2 0,0 2 0,2-1 0,1 2 0,1 0 0,2 1 0,2 2 0,1 2 0,0-1 0,0 3 0,3 0 0,7 1 0,5 1 0,7 1 0,3-1 0,-3 1 0,-1-3 0,-4-2 0,-6-1 0,-6-1 0,-5-2 0,-4 0 0,-2-2 0,1-1 0,1 0 0,1 0 0,1 1 0,0 0 0,-1 1 0,0 0 0,-2-1 0,0 0 0,-2-1 0,0 2 0,0 1 0,-1 0 0,-1 2 0,0-1 0,0 1 0,3-1 0,1 0 0,2 0 0,0 0 0,0 2 0,0-1 0,0 1 0,-1 1 0,1 0 0,1 0 0,-1 1 0,0-1 0,-2 0 0,1-1 0,-1-1 0,0 0 0,-1 0 0,-1 0 0,0 2 0,0-2 0,0 1 0,-1 1 0,-1 0 0,0 0 0,-1 1 0,0-1 0,0 0 0,-2 1 0,1-1 0,-1 1 0,0 2 0,1-1 0,-1 1 0,0 0 0,1 1 0,0-1 0,0 1 0,1-1 0,0 0 0,-1 2 0,-1-1 0,-1 1 0,1 0 0,1 0 0,1 0 0,1 0 0,-1 0 0,-1 1 0,-1 3 0,-2 2 0,1 1 0,1-1 0,0-1 0,2 0 0,-2 2 0,1 0 0,-1 0 0,1 2 0,-1 0 0,2-1 0,0-1 0,-1-3 0,1 0 0,0-2 0,0 0 0,-1 0 0,0-2 0,-1 0 0,0-2 0,-1 0 0,-1-1 0,0-1 0,0 1 0,1-1 0,-2 0 0,1 1 0,-1-1 0,1 1 0,-1 0 0,1 0 0,-1-1 0,0 0 0,-1 0 0,-2 0 0,1 0 0,0 2 0,0-1 0,2 0 0,0 0 0,-1-1 0,0 2 0,1-1 0,-2 0 0,1 0 0,-1 0 0,1 0 0,0-1 0,-1 0 0,-1 1 0,0-1 0,0 1 0,-1 0 0,1-1 0,0-1 0,2 1 0,-2-3 0,2 1 0,-2-1 0,0 5 0,1-3 0,-1 2 0,-1-8 0,-1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42:33.793"/>
    </inkml:context>
    <inkml:brush xml:id="br0">
      <inkml:brushProperty name="width" value="0.2" units="cm"/>
      <inkml:brushProperty name="height" value="0.2" units="cm"/>
      <inkml:brushProperty name="color" value="#FFFFFF"/>
    </inkml:brush>
  </inkml:definitions>
  <inkml:trace contextRef="#ctx0" brushRef="#br0">1 340 24575,'53'-3'0,"6"-7"0,0-6 0,-7-3 0,-12 0 0,-13 3 0,-7 3 0,-3 0 0,-4 3 0,1-2 0,-6 6 0,1-3 0,-7 9 0,3-6 0,1 2 0,0-1 0,2-2 0,-2 2 0,0 0 0,-2 1 0,1 1 0,0-3 0,0 2 0,1 1 0,2-1 0,2 1 0,3-3 0,-1 0 0,1-1 0,1-1 0,1 0 0,3 1 0,2-1 0,2 0 0,-1 1 0,-3 2 0,-2 0 0,-2 1 0,3-1 0,2 0 0,4 0 0,2 0 0,2 0 0,3 0 0,4 1 0,1-2 0,-1 2 0,-6 0 0,-5 0 0,-6 2 0,-3 1 0,-3 1 0,-3 0 0,-2 0 0,1 0 0,5 0 0,-5 0 0,5 0 0,-6 0 0,1 0 0,3 0 0,-3 0 0,3 0 0,-2 0 0,3 0 0,0 0 0,-1 1 0,-1 0 0,2 4 0,-5-2 0,4 2 0,-4-2 0,2 1 0,1 0 0,0 0 0,-1-3 0,0 2 0,0-1 0,0 0 0,0 2 0,-3-3 0,1 4 0,-1-1 0,1 3 0,-2 0 0,0-1 0,-3-1 0,2 1 0,1 1 0,-1-1 0,3 0 0,0-2 0,-1-1 0,2 0 0,0 0 0,1 0 0,-1 0 0,0-1 0,-2 0 0,2 0 0,0 1 0,1-1 0,-1 0 0,1-1 0,1-1 0,-1 0 0,1 0 0,1 0 0,1 1 0,1 1 0,2 0 0,1 1 0,2-2 0,-1 1 0,-1 0 0,-1-2 0,-1 0 0,-2 0 0,-2 0 0,-2 0 0,0 0 0,-1 0 0,3 0 0,-3 0 0,3 0 0,-3 0 0,1 0 0,-1 0 0,2 0 0,1 0 0,0 0 0,2 0 0,0 0 0,0 0 0,0 0 0,3 0 0,-6 0 0,3 0 0,-6 0 0,3 0 0,-2 0 0,1 0 0,0 0 0,-1 0 0,2 0 0,0 0 0,-1 0 0,0 0 0,0 0 0,0 0 0,1 0 0,-1 0 0,0 0 0,0 0 0,1 0 0,-1 0 0,0 0 0,0 0 0,2 0 0,-1 0 0,1 0 0,-1 0 0,-1 0 0,1 0 0,1 0 0,3 0 0,-4 0 0,3 0 0,-4 0 0,5 0 0,-3 0 0,4 0 0,-4 0 0,3 0 0,0 0 0,0 0 0,-1 0 0,3 0 0,-6 0 0,4 0 0,-6 0 0,2 0 0,-1 0 0,-1 0 0,1 0 0,0 0 0,0 0 0,0 0 0,1 0 0,2 0 0,-4 0 0,4 0 0,-4 0 0,2 0 0,1 0 0,-2 0 0,2 0 0,0 0 0,-3 0 0,2 0 0,-3 0 0,3 0 0,0 0 0,-1 0 0,0 0 0,0 0 0,0 0 0,2 0 0,-1 0 0,1 0 0,-1 0 0,0 0 0,-1 0 0,0 0 0,0 0 0,-1 0 0,0 0 0,2 0 0,-2 0 0,1 0 0,0 0 0,-2 0 0,6 0 0,-5 2 0,4 0 0,-3-1 0,1 0 0,-1-1 0,3 0 0,-1 0 0,1 2 0,4 0 0,-5-1 0,4 1 0,-5-2 0,3 0 0,-1 0 0,-1 0 0,0 0 0,2 0 0,-4 0 0,4 0 0,-5 0 0,2 0 0,1 0 0,0 0 0,0 0 0,1 0 0,0 0 0,1 0 0,-1 0 0,2 0 0,0 0 0,3 0 0,-4 0 0,2 0 0,-3 0 0,2 0 0,0 0 0,-2 0 0,0 0 0,0 0 0,2 0 0,-3 0 0,3 1 0,-4 0 0,2 1 0,1 0 0,-5-1 0,3-1 0,-3 0 0,1 0 0,1 0 0,-2 0 0,1 0 0,0 0 0,-1 0 0,1 1 0,-1 0 0,1 1 0,-1 0 0,2-2 0,-2 0 0,2 1 0,-4 1 0,2 0 0,2-1 0,-2-1 0,2 0 0,-2 0 0,1 1 0,-1 0 0,0 1 0,2 0 0,-2-2 0,1 0 0,0 0 0,-1 0 0,1 0 0,1 0 0,-2 0 0,3 0 0,-4 0 0,3 0 0,-2 0 0,1 0 0,0 0 0,-1 0 0,1 0 0,1 0 0,-1 0 0,0 0 0,1 0 0,-2 0 0,2 0 0,-1 0 0,-2 0 0,2 0 0,0 0 0,-1 0 0,4 0 0,-5 0 0,4 0 0,-3 0 0,1 0 0,1 0 0,1 0 0,-2 0 0,1 0 0,0 0 0,0 0 0,-1 0 0,0 0 0,-1 0 0,0 0 0,2 0 0,-2 0 0,2 0 0,-1 0 0,0 0 0,0 0 0,1 0 0,-3 0 0,3 0 0,-2 0 0,0-2 0,1 1 0,-1-4 0,0 4 0,2-4 0,-3 3 0,2 0 0,1-1 0,-2 2 0,3-3 0,-3 2 0,-1 0 0,3-1 0,-1 2 0,2-1 0,-2 0 0,0 2 0,0 0 0,0-1 0,0-1 0,1 1 0,1-1 0,0 2 0,-1 0 0,3 0 0,-5-1 0,4-1 0,-1 0 0,-1 0 0,2 0 0,-4 0 0,2 1 0,-1 0 0,1 1 0,1 0 0,1 0 0,4 0 0,-5 0 0,7 0 0,-11 0 0,7 0 0,-5 0 0,3 0 0,1 0 0,-4 0 0,3 0 0,-7 0 0,5 0 0,-1 0 0,-1 0 0,3-1 0,-3-1 0,-1 0 0,4 0 0,-2 2 0,1 0 0,-2 0 0,3 0 0,-2 0 0,4-1 0,-3 0 0,1-1 0,-1 0 0,1 2 0,3-3 0,-5 2 0,2-2 0,-4 3 0,2 0 0,2 0 0,-1-1 0,3-1 0,-3 0 0,-1 1 0,1 1 0,-1 0 0,1 0 0,2 0 0,-5 0 0,5 0 0,-4 0 0,3 0 0,0 0 0,1 0 0,1 0 0,-1 0 0,2 0 0,-5 0 0,2 0 0,-3 0 0,1 0 0,2 0 0,0 0 0,0 0 0,-1 0 0,1 0 0,-2 0 0,1 0 0,-1 0 0,-1 0 0,2 0 0,-3 0 0,3 0 0,-3 0 0,3 0 0,-1 0 0,-1 0 0,3 2 0,-4 0 0,2 2 0,-2-1 0,0-2 0,3 2 0,-4 1 0,2 0 0,-1 3 0,-1-4 0,6 3 0,-5-3 0,3 2 0,-7 0 0,-5 2 0,-2 0 0,-8 1 0,-1-2 0,-2-1 0,-3 0 0,-1-2 0,1-1 0,0-1 0,2-1 0,0 0 0,7 0 0,-2 0 0,6 0 0,-1-1 0,-1-1 0,4-1 0,20 0 0,-6 1 0,20 1 0,-19 1 0,4 0 0,-4 0 0,2-1 0,2-1 0,0 0 0,-2 0 0,-2 2 0,-1-2 0,-1 1 0,3-1 0,-5 0 0,4 2 0,-3 0 0,2 0 0,0 0 0,0 0 0,0 0 0,-1 0 0,-1 0 0,-1 0 0,0 0 0,1-1 0,0-1 0,-1 1 0,0-1 0,0-1 0,0 0 0,2 0 0,-2 0 0,1 3 0,2 0 0,-3-2 0,3 1 0,-2-1 0,-1 0 0,3 2 0,-3 0 0,3 0 0,-3 0 0,2 0 0,-2 0 0,2 0 0,-2 0 0,1-2 0,0 1 0,-1-2 0,2 3 0,-2 0 0,2 0 0,0 0 0,-1 0 0,0 0 0,-1 0 0,5 0 0,-7 0 0,6 0 0,-3 0 0,0 0 0,2 0 0,-4 0 0,1 0 0,2 0 0,-2 0 0,4 0 0,-5 0 0,2 0 0,1 0 0,-1 0 0,2 0 0,-4 0 0,2 0 0,3 0 0,-3 0 0,3 0 0,-6 0 0,3 0 0,3-1 0,-3 0 0,3-1 0,-3 1 0,-1 0 0,1 1 0,2 0 0,-3 0 0,7 0 0,-7 0 0,6-1 0,-5-1 0,2 0 0,-1 1 0,-1 0 0,-1 1 0,2 0 0,-1 0 0,0 0 0,0 0 0,-2 0 0,4 0 0,-3 0 0,1 0 0,1 0 0,-3 0 0,3 0 0,-2 0 0,1 0 0,0 0 0,-1 0 0,3 0 0,-3 0 0,3 0 0,-3 0 0,0 0 0,2 0 0,-1 0 0,3 0 0,-3 0 0,3 0 0,-2 0 0,1 0 0,2 0 0,-1 0 0,1 0 0,-1 0 0,-1 0 0,3 0 0,-6 0 0,4 0 0,-5 0 0,1 0 0,3 0 0,-2 0 0,0 0 0,0 0 0,-1 0 0,1 0 0,0 0 0,-1 0 0,3 0 0,-3 0 0,2 0 0,-2 0 0,3 0 0,-4 0 0,4 0 0,-4 0 0,1 0 0,2 0 0,0 0 0,0 0 0,2 1 0,0 1 0,4 2 0,4-1 0,4-1 0,2 0 0,-2-1 0,-3 0 0,-4 1 0,-1 0 0,0-1 0,-1-1 0,2 0 0,-7 0 0,1 0 0,-2 0 0,-2 0 0,3 0 0,-2 0 0,2 0 0,0 0 0,0 0 0,1 0 0,0 0 0,1 0 0,1 2 0,1 1 0,0 2 0,0-1 0,0-1 0,1 0 0,-1 0 0,1 0 0,-2 1 0,-1-3 0,1 3 0,-4-3 0,3 2 0,-5-2 0,4 1 0,-1 0 0,0-1 0,1 1 0,-1 0 0,1 2 0,-2 0 0,4 3 0,-5-4 0,4 3 0,-3-3 0,3 0 0,0 2 0,0 0 0,-3 1 0,1-1 0,0-1 0,0-1 0,2 0 0,-2 1 0,0-1 0,1 2 0,0 1 0,1-2 0,0 1 0,2 0 0,1-1 0,0 0 0,1 0 0,0-1 0,0 1 0,0-1 0,1 1 0,1-1 0,1 1 0,-2-1 0,-1 2 0,0 0 0,0 1 0,0 0 0,0 0 0,-2-2 0,0 1 0,0 0 0,1 1 0,0 0 0,2 1 0,3 0 0,0 2 0,2 0 0,-2 0 0,-1-1 0,-2-1 0,-1 0 0,0 1 0,0 0 0,0 0 0,0 2 0,-1 0 0,1 0 0,-1-1 0,-3-1 0,0-1 0,0 1 0,0-1 0,2 1 0,0-1 0,0 2 0,0 0 0,-1 0 0,0-1 0,-1-1 0,-1 1 0,4 3 0,-7-4 0,6 3 0,-4-4 0,2 3 0,1 0 0,0 0 0,1-1 0,1 0 0,1-1 0,0 1 0,-1 0 0,1 1 0,0 0 0,0 0 0,0-2 0,0 1 0,0-1 0,-1 1 0,1 2 0,0 0 0,0 1 0,0-1 0,0 0 0,0-2 0,1-2 0,3-1 0,2 0 0,0-1 0,-2-1 0,-2-1 0,-9-2 0,-20-10 0,1 4 0,-14-8 0,14 9 0,3-2 0,4 5 0,0-1 0,1 3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42:54.092"/>
    </inkml:context>
    <inkml:brush xml:id="br0">
      <inkml:brushProperty name="width" value="0.2" units="cm"/>
      <inkml:brushProperty name="height" value="0.2" units="cm"/>
      <inkml:brushProperty name="color" value="#FFFFFF"/>
    </inkml:brush>
  </inkml:definitions>
  <inkml:trace contextRef="#ctx0" brushRef="#br0">10 198 24575,'0'-24'0,"0"2"0,0 12 0,0 3 0,0 1 0,0-2 0,0 1 0,0-5 0,0 1 0,0 0 0,0 1 0,0-1 0,0 2 0,0 0 0,0 1 0,0 1 0,0 1 0,0-2 0,1 4 0,6-2 0,-2 4 0,5 4 0,-4 6 0,-2 5 0,1 9 0,-1 2 0,-2 2 0,-1 0 0,-1-1 0,0-3 0,0-4 0,0-3 0,0-1 0,0-1 0,0-2 0,0-1 0,0-3 0,0 1 0,0 1 0,0-3 0,0 4 0,0-1 0,0-2 0,0 2 0,0-5 0,0 3 0,0 2 0,0-1 0,0 5 0,-1-6 0,-1 2 0,0-4 0,1 1 0,1 5 0,0-3 0,0 4 0,0-3 0,0 1 0,0 0 0,0 1 0,0 1 0,0 1 0,0 1 0,0 0 0,0 0 0,0 0 0,0 0 0,0-1 0,0 3 0,0 0 0,0 2 0,0 2 0,0 0 0,0 2 0,0-1 0,0-1 0,0-1 0,0-1 0,0-1 0,0-1 0,0-2 0,0 0 0,0 2 0,0 0 0,0 0 0,0 1 0,0-1 0,0 2 0,0 2 0,0 0 0,0 2 0,0 2 0,0 1 0,0 1 0,0 0 0,0-3 0,0-2 0,0-1 0,0 0 0,0 1 0,0-1 0,0-1 0,0 2 0,0-10 0,0 1 0,-1-40 0,-1 8 0,-4-30 0,4 29 0,-3-5 0,3 11 0,-1-5 0,0-1 0,0 0 0,-1 1 0,0 2 0,0 1 0,1 3 0,0 2 0,1 6 0,0 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43:41.777"/>
    </inkml:context>
    <inkml:brush xml:id="br0">
      <inkml:brushProperty name="width" value="0.2" units="cm"/>
      <inkml:brushProperty name="height" value="0.2" units="cm"/>
      <inkml:brushProperty name="color" value="#FFFFFF"/>
    </inkml:brush>
  </inkml:definitions>
  <inkml:trace contextRef="#ctx0" brushRef="#br0">0 1446 24575,'19'-14'0,"-1"2"0,-3 0 0,1 1 0,0-2 0,1 1 0,0-3 0,1 3 0,1-3 0,1 1 0,2-2 0,3-3 0,1 2 0,0 1 0,0 0 0,-2 1 0,-3 0 0,-3 3 0,-3 1 0,-1 2 0,0 2 0,0 1 0,0-1 0,0 1 0,-1-1 0,1 0 0,0-2 0,0 1 0,-1-2 0,1 0 0,-6 2 0,3-1 0,-6 4 0,1 0 0,1-1 0,-1-1 0,2 0 0,0-3 0,-1 2 0,-1 0 0,0 0 0,0 0 0,1 0 0,-1 1 0,1-2 0,-2 4 0,1-2 0,-1 3 0,0-2 0,0-1 0,0 2 0,-1-2 0,2 1 0,-2 1 0,1-2 0,0 3 0,1-2 0,0 0 0,0 0 0,0 1 0,2-1 0,0-1 0,2-3 0,3-2 0,2-3 0,3-2 0,0-1 0,0 0 0,-2 3 0,-4 2 0,-3 4 0,-2 4 0,-4 1 0,-2 18 0,-3-4 0,-7 18 0,2-17 0,-6 10 0,5-5 0,-4 6 0,-1 2 0,0-2 0,-3-1 0,-3 0 0,-2 3 0,-1 2 0,-1 3 0,0 2 0,-1 1 0,-1 3 0,-2 0 0,0 1 0,1-4 0,4-4 0,5-5 0,3-4 0,3-3 0,2-4 0,2-2 0,2-3 0,2-5 0,14-18 0,-3 5 0,11-10 0,-7 11 0,0 3 0,2-1 0,0-2 0,0-5 0,3-5 0,3-3 0,3-4 0,-1 0 0,-2 2 0,-3 2 0,-4 2 0,-2 0 0,-1 1 0,-3-2 0,1 1 0,0 1 0,1 3 0,0 1 0,2-2 0,0 1 0,3-5 0,0-2 0,1-1 0,0-2 0,0 3 0,-2 0 0,-1 3 0,-1 2 0,-1 1 0,-1 0 0,-1-1 0,0 1 0,1-2 0,0 0 0,2 0 0,0-4 0,0-3 0,0-1 0,-1-3 0,2-1 0,0-1 0,1-2 0,0 0 0,-1 0 0,0 4 0,-3 3 0,-1 4 0,-2 4 0,-2 0 0,0 2 0,-1 2 0,-1 1 0,0 3 0,1 1 0,-1 2 0,-1 0 0,0 1 0,-1-5 0,0 5 0,0-4 0,0 5 0,0-3 0,0 1 0,0-1 0,0 1 0,0 2 0,0 1 0,8 2 0,-2 3 0,7 7 0,-8-3 0,0 4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52:43.572"/>
    </inkml:context>
    <inkml:brush xml:id="br0">
      <inkml:brushProperty name="width" value="0.2" units="cm"/>
      <inkml:brushProperty name="height" value="0.2" units="cm"/>
      <inkml:brushProperty name="color" value="#FFFFFF"/>
    </inkml:brush>
  </inkml:definitions>
  <inkml:trace contextRef="#ctx0" brushRef="#br0">0 1133 24575,'11'-40'0,"7"1"0,6 9 0,-1 4 0,-3 6 0,-4 4 0,-2 0 0,-1 1 0,-2 0 0,-3 6 0,2-2 0,-2 4 0,0-3 0,1 1 0,-2 0 0,0 0 0,1 1 0,-1 1 0,1-2 0,-2 4 0,0-4 0,-3 4 0,0 0 0,0-3 0,1 5 0,0-3 0,1 3 0,-1-2 0,2 0 0,-2 0 0,0 0 0,1 3 0,-1-6 0,1 3 0,-1-4 0,1 0 0,0 6 0,3-5 0,-2 3 0,2-5 0,-2 3 0,-1-2 0,-1 5 0,3 0 0,-1-2 0,2-3 0,0 0 0,0-2 0,2 2 0,0-1 0,-1-4 0,-2 7 0,2-4 0,-2 5 0,1-2 0,0 0 0,-1-1 0,0 0 0,8-2 0,-6 3 0,7-4 0,-7 4 0,4-5 0,3-3 0,2-2 0,1-3 0,1 1 0,0 0 0,-2 2 0,-3 3 0,-2 2 0,-2 1 0,1-4 0,-4 8 0,3-5 0,-3 7 0,1-2 0,0 0 0,0 0 0,0 0 0,0 1 0,-1 0 0,0 0 0,1 2 0,-1-2 0,0 0 0,0 0 0,0-1 0,0 0 0,-1 1 0,0 1 0,3-1 0,-3 2 0,4-2 0,-1 0 0,-2 2 0,5-3 0,-2 3 0,5-2 0,2-2 0,2-1 0,3-2 0,1 0 0,0 3 0,-1 2 0,-2 2 0,-1 2 0,0 1 0,1 2 0,-1 0 0,1-2 0,-1-1 0,1 0 0,4 1 0,-10 2 0,9 0 0,-16 0 0,10 0 0,-4 0 0,5 0 0,0 0 0,-1 0 0,0 0 0,0 0 0,1-2 0,1-1 0,0-2 0,-2-3 0,3-1 0,-8 2 0,5-1 0,-7 3 0,5 0 0,0 2 0,-2 0 0,-4-2 0,-2 4 0,-5-3 0,-16 4 0,7 2 0,-15 2 0,11 2 0,-3 1 0,0 0 0,1-1 0,0 1 0,2-2 0,-1-3 0,1 3 0,-3-3 0,5 1 0,-4-1 0,5-1 0,-5 3 0,5-3 0,-2 8 0,5-8 0,-2 3 0,1-4 0,-4 4 0,3-3 0,-3 3 0,4-2 0,-2 1 0,1-1 0,-1 0 0,-2-2 0,1 0 0,0 0 0,0 1 0,-1 3 0,3-3 0,-2 3 0,4-4 0,-3 0 0,1 4 0,0-3 0,0 3 0,1-2 0,-1 1 0,1-1 0,-1 1 0,1 0 0,0-1 0,-1 3 0,2 0 0,-2-3 0,1 4 0,0-4 0,0 3 0,-1-2 0,2 1 0,-1 2 0,-1-3 0,0 1 0,0-1 0,1 1 0,1 1 0,-1-2 0,1 2 0,-1-3 0,0 0 0,1 4 0,1-4 0,-4 5 0,6-3 0,-5 1 0,2-2 0,-2 1 0,-1-1 0,0 2 0,1-1 0,-1 0 0,-1 0 0,0 1 0,-1 3 0,-1-1 0,0 1 0,0-1 0,-1-1 0,1 2 0,0 1 0,-3 1 0,-1 0 0,-2 0 0,-1 3 0,1 1 0,3 1 0,-2 1 0,0-3 0,0 3 0,-10 0 0,-17 6 0,-3-1 0,9-5 0,15-7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52:48.236"/>
    </inkml:context>
    <inkml:brush xml:id="br0">
      <inkml:brushProperty name="width" value="0.2" units="cm"/>
      <inkml:brushProperty name="height" value="0.2" units="cm"/>
      <inkml:brushProperty name="color" value="#FFFFFF"/>
    </inkml:brush>
  </inkml:definitions>
  <inkml:trace contextRef="#ctx0" brushRef="#br0">180 21 24575,'13'-11'0,"6"2"0,1 9 0,8 0 0,8 0 0,6 0 0,4 0 0,-6 0 0,-11 0 0,-14 3 0,-9 5 0,-4 8 0,-6 8 0,-6 8 0,-6 3 0,-3 2 0,2-1 0,1 1 0,-4 6 0,-7 10 0,-2 2 0,0-6 0,4-9 0,4-12 0,2-3 0,3-3 0,5-6 0,6-7 0,15-30 0,6-7 0,12-23 0,1 8 0,0 1 0,1 2 0,5 3 0,4 0 0,4 3 0,5 0 0,4-1 0,3 0 0,-3 4 0,-7 5 0,-10 8 0,-9 6 0,-4 6 0,-2 4 0,-6 1 0,1 1 0,-6 0 0,2 0 0,3 0 0,-4 0 0,6 0 0,-5 0 0,1 0 0,-1 0 0,-3 0 0,-1 2 0,-11 7 0,-3-1 0,-9 7 0,1 1 0,2 1 0,0 2 0,4-3 0,1-2 0,-1 1 0,3-5 0,-3 2 0,2-5 0,-1 1 0,0 0 0,0-1 0,0 2 0,0 1 0,-1 1 0,-1 0 0,1 0 0,-3 0 0,0 0 0,1 1 0,1 0 0,1-2 0,-1-2 0,1 0 0,-1 2 0,0 1 0,0 2 0,-2 5 0,4-9 0,-2 7 0,5-7 0,-2 3 0,0-1 0,-1-1 0,1-2 0,1 1 0,2-1 0,0 2 0,-2 3 0,2-4 0,-3 2 0,4-6 0,-1 0 0,1 0 0,-2 0 0,1 2 0,2 1 0,0-1 0,0-1 0,0-1 0,-1 1 0,1 2 0,2 1 0,0 1 0,-1-2 0,-1 0 0,-1 2 0,-2-1 0,2 7 0,-1-6 0,0 6 0,1-7 0,0 2 0,0 0 0,0 2 0,0-5 0,-3 6 0,5-8 0,-4 5 0,3-4 0,0 2 0,-2 1 0,0-1 0,0 1 0,-1 1 0,-1-1 0,1 1 0,-1 0 0,1 0 0,-2 3 0,4-5 0,-4 4 0,5-4 0,-3 2 0,1 0 0,1 0 0,-1-2 0,1 1 0,-1 1 0,-1 0 0,3 5 0,-3-6 0,2 9 0,0-10 0,1 9 0,0-4 0,-1 5 0,1 2 0,-1-1 0,1 1 0,-1-1 0,-2 3 0,0 1 0,0 2 0,-2 2 0,2 0 0,-3 3 0,1 4 0,0 7 0,-1 11 0,-1 10 0,-1 8 0,-6 30 0,0-10 0,-4 21-187,3-21 1,-4 16 0,-1 7 0,0-4-1,4-14 1,1-5 0,2-10 0,-2 6-1,-3 19 1,-1-1 0,0 0 0,0 0-1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52:57.172"/>
    </inkml:context>
    <inkml:brush xml:id="br0">
      <inkml:brushProperty name="width" value="0.2" units="cm"/>
      <inkml:brushProperty name="height" value="0.2" units="cm"/>
      <inkml:brushProperty name="color" value="#FFFFFF"/>
    </inkml:brush>
  </inkml:definitions>
  <inkml:trace contextRef="#ctx0" brushRef="#br0">895 868 24575,'53'88'0,"-21"-40"0,-1-3 0,19 21 0,3 2 0,-33-45 0,0 1 0,-11-10 0,-6-8 0,-34-38 0,3 6 0,-31-32 0,12 17 0,-2 3 0,-1-1 0,-1 2 0,-8-5 0,-15-5 0,-18-7 0,36 21 0,-3 0 0,-5-2 0,-2-1 0,2 0 0,2 2 0,7 4 0,3 3 0,-24-12 0,33 17 0,21 10 0,15 6 0,35 21 0,13 14 0,38 27 0,-29-16 0,5 4 0,22 17 0,7 6-601,-13-9 0,3 4 0,4 2 601,-9-7 0,4 2 0,1 2 0,2 0-435,-9-8 1,1 2 0,1 1 0,0-1-1,0 0 435,-1-1 0,1 0 0,0-1 0,-1 0 0,0-1 0,10 7 0,0 0 0,-2-2 0,-2-3-58,8 7 0,-2-3 1,-6-5 57,6 3 0,-8-8 0,-22-16 0,-8-7 0,-5-5 1577,-27-19-1577,-50-34 2356,-1 5-2356,-29-20 215,10 13-215,-12-3 0,-20-10 0,30 15 0,-4-3 0,-16-10 0,-4-3 0,24 13 0,-1-1 0,0-1 0,-4-1 0,0-2 0,1 2 0,2 0 0,1 1 0,2 1 0,-21-12 0,5 3 0,13 9 0,6 3 0,-21-11 0,36 24 0,25 12 0,18 7 0,23 2 0,23 0 0,16 5 0,10 7 0,3 8 0,4 7 0,11 4 0,-39-14 0,1 1 0,5 0 0,1 1 0,1-1 0,0-1 0,-4 0 0,-3-1 0,31 10 0,-25-6 0,-24-9 0,-16-5 0,-10-6 0,-7 0 0,-13-7 0,-2-1 0,-10-7 0,-1-2 0,-5-2 0,2-1 0,1 4 0,6 3 0,0 1 0,8 3 0,-9-4 0,14 7 0,-8-5 0,7 4 0,-1-2 0,1 0 0,1 0 0,1 1 0,-2 0 0,2 2 0,-2 0 0,5 0 0,-5 0 0,3-1 0,-1 4 0,-1-3 0,2 3 0,-1-1 0,2-1 0,1 2 0,0-1 0,0 0 0,-1-1 0,1 0 0,-1-1 0,2 3 0,-2-2 0,1 2 0,-1-1 0,2-2 0,0 1 0,1 1 0,-2-1 0,-1 0 0,1 1 0,-3-1 0,3 2 0,-3-2 0,3 1 0,-1-1 0,0 2 0,0-2 0,1 2 0,-2-3 0,1-1 0,-2-1 0,1 0 0,0 3 0,0-2 0,1 1 0,1 1 0,-1-4 0,1 4 0,-2-5 0,1 4 0,-2-2 0,-1-1 0,0 1 0,0-1 0,1 0 0,-1 1 0,0 0 0,0-1 0,2 2 0,-3-1 0,6 2 0,-4 0 0,3 1 0,-1-5 0,-1 5 0,1-3 0,0 4 0,-1-1 0,0-2 0,1 4 0,0-2 0,0 3 0,-1-2 0,-1-2 0,1-1 0,1 1 0,-2 1 0,3-1 0,-3 0 0,0 1 0,4-1 0,-4 0 0,5 2 0,-3-1 0,0 0 0,0 0 0,1 0 0,1-1 0,0 1 0,0-1 0,1 2 0,-5-1 0,5 0 0,-5 0 0,5 1 0,-4-1 0,3-1 0,-3 1 0,3-1 0,0 1 0,0 0 0,0 1 0,-3-1 0,4 0 0,-2 0 0,-1 0 0,4 1 0,-5 0 0,3 0 0,-1-1 0,-1 0 0,1-1 0,-1 0 0,2 0 0,1 1 0,0 1 0,-1-3 0,-1 2 0,-1-2 0,3 1 0,-1 1 0,-1 0 0,3 0 0,-3 0 0,2 1 0,-1-1 0,0-2 0,2 3 0,-1-3 0,-1 3 0,1-1 0,0-1 0,2 1 0,0-1 0,0-1 0,0 0 0,0 0 0,0 0 0,-2 3 0,-1-2 0,0 0 0,1-1 0,2-2 0,0 2 0,-1 1 0,-1-1 0,-1 1 0,0-1 0,2 3 0,-1-4 0,0 2 0,-1-2 0,-1 1 0,1-1 0,1 1 0,0 1 0,0 2 0,-1-1 0,-2 1 0,0-2 0,3 0 0,0 1 0,2-3 0,-2 2 0,-1 0 0,1 1 0,0-1 0,1 1 0,-1-1 0,-1 0 0,1 1 0,1-1 0,1 0 0,0 1 0,0-2 0,0 0 0,-1-1 0,-2 1 0,1 1 0,0 1 0,1 0 0,-1-1 0,0-1 0,-1 0 0,1 1 0,2 1 0,-1-1 0,-2 0 0,0-1 0,1-2 0,-1 0 0,0-1 0,0-1 0,1 0 0,-2-5 0,3 6 0,-5-5 0,3 6 0,0-3 0,-2 0 0,-1-1 0,1-2 0,0 1 0,0 0 0,2-1 0,-1 2 0,-1 0 0,-2 0 0,0-1 0,0 1 0,2-1 0,-1 3 0,2 0 0,-1 1 0,0 0 0,-2-2 0,3 4 0,-3-4 0,3 4 0,-1-1 0,0 1 0,0 2 0,2-1 0,-4 2 0,5 1 0,-2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19:59.409"/>
    </inkml:context>
    <inkml:brush xml:id="br0">
      <inkml:brushProperty name="width" value="0.2" units="cm"/>
      <inkml:brushProperty name="height" value="0.2" units="cm"/>
      <inkml:brushProperty name="color" value="#FFFFFF"/>
    </inkml:brush>
  </inkml:definitions>
  <inkml:trace contextRef="#ctx0" brushRef="#br0">1671 1161 24575,'-25'-14'0,"0"4"0,13 3 0,-4 0 0,3 0 0,-4-2 0,-4-1 0,0 1 0,1 0 0,-1 3 0,0-1 0,1 1 0,1-2 0,-1-2 0,1 0 0,1 0 0,0 1 0,2 0 0,0-1 0,0 2 0,-2 0 0,-1-1 0,-2-4 0,7 6 0,-2-6 0,5 6 0,-4-2 0,-1-2 0,0 1 0,0-2 0,1 0 0,-1 2 0,-3-2 0,1 2 0,0-1 0,2 1 0,2 1 0,0 1 0,0-1 0,2 1 0,0 0 0,0-1 0,-2 0 0,-4-3 0,6 3 0,-4-3 0,7 5 0,-1-4 0,-1 1 0,0-2 0,0 0 0,1 0 0,-1 0 0,-1-3 0,3 6 0,-2-6 0,3 5 0,-4-5 0,-2-1 0,0 0 0,0 0 0,2 0 0,-2-2 0,0 0 0,-7-8 0,5 6 0,-8-9 0,15 16 0,-7-9 0,7 8 0,-4-3 0,-1-2 0,1 4 0,1-1 0,0-3 0,0-1 0,-1-2 0,-2-1 0,2 0 0,-1 0 0,1-1 0,0 1 0,2 1 0,1 1 0,-4-8 0,4 11 0,-2-3 0,4 16 0,2 1 0,1 4 0,3 14 0,2 12 0,7 20 0,10 12 0,13 7 0,2-17 0,5 0 0,-8-12 0,2-1 0,10 8 0,1-3 0,18 7 0,-3-5 0,-25-18 0,4 5 0,18 19 0,8 11 0,-2-3 0,-14-12 0,-1-1 0,3 2-161,2 4 1,5 4 0,-2-1 0,-4-4 160,11 13 0,-7-7 0,-14-14 0,-5-4 0,12 13 0,-25-24 0,-14-15 0,-8-6 0,-8-13 0,-10-10 641,-25-33-641,-1 5 0,9 13 0,-2-1 0,0 4 0,-2 1 0,-9-8 0,-4-2 0,-3-4 0,-2-3 0,7 3 0,-2-4 0,4 3 0,-2-1 0,2 0 0,-6-5 0,5 4 0,9 8 0,20 24 0,6 5 0,11 10 0,0 1 0,8 14 0,9 8 0,10 15 0,20 19 0,-13-12 0,8 9 0,-18-20 0,-3-4 0,-4-6 0,1 4 0,-6-8 0,1 3 0,-4-8 0,0-2 0,-2-2 0,-1-1 0,-3-6 0,-8-14 0,-5-10 0,-8-15 0,-17-16 0,4 11 0,4 10 0,-4-1 0,-4 1 0,-4 0 0,-9-7 0,-3 0 0,-5-5 0,-1 0 0,-8-6 0,4 3 0,23 16 0,3 2 0,-2-2 0,7 7 0,19 14 0,8 8 0,7 9 0,5 7 0,9 11 0,12 9 0,12 8 0,7 7 0,4 1 0,-3-2 0,-3-4 0,-4-2 0,0 0 0,2 2 0,-2-1 0,-4-5 0,-6-6 0,-5-6 0,-3-4 0,-5-2 0,-4-3 0,-5-5 0,-4-4 0,-3-5 0,0-1 0,0 0 0,0 1 0,0-1 0,0 1 0,0 1 0,0 3 0,0 2 0,0 1 0,0 2 0,0 1 0,0 1 0,0 0 0,1 0 0,0 1 0,3 1 0,0 0 0,0-1 0,-2-4 0,-4-6 0,-3-7 0,-5-13 0,1 4 0,-4-14 0,2 6 0,-5-3 0,0 2 0,0 4 0,2 5 0,0 1 0,0 1 0,-2-1 0,-5-1 0,-2-2 0,-1 2 0,2 0 0,8 4 0,-1 0 0,5 1 0,-1 1 0,1 1 0,3 1 0,5 1 0,32 1 0,6 4 0,33 6 0,-4 6 0,3 3 0,0 0 0,-1-4 0,-3-4 0,-5-4 0,-7-4 0,-5 3 0,-9-3 0,-6 1 0,-7-4 0,-6-1 0,-5 0 0,-3 0 0,-3 0 0,-1 0 0,-1 0 0,-2 0 0,1 0 0,0 0 0,1 0 0,3 0 0,2 0 0,3 0 0,3 0 0,1 0 0,4 0 0,2 0 0,2 0 0,0 0 0,-4 0 0,-3 0 0,-2 0 0,-3 2 0,-2 0 0,-8 0 0,-28-6 0,3-4 0,-33-4 0,-17 2 0,17 7 0,-5 1 0,-19 0 0,-6 1-234,22 1 1,-2 0 0,0 0 233,-1 0 0,0 0 0,2 0 0,2 0 0,0 0 0,3 0 0,-19 0 0,5 0 0,15-1 0,4 0 0,-24-1 0,32-1-3277,21 2 2,12 1 3743,7-2-468,3-1 0,2-2 0,0-1 0,0-1 0,0-1 3276,0-1 0,3-2-3044,6-3-232,7-4 0,6-3 0,-1-3 0,-4-8 0,-3-14 0,-2-15 0,-2-11 0,-3 3 0,-3 14 0,-3 14 0,-2 12 0,-5 9 0,-4 4 0,-4 5 0,-4 2 0,6 4 0,-1 2 0,9 7 0,0 13 0,3 15 0,1 16 0,2 7 0,2-2 0,2-6 0,1-8 0,-1-4 0,-2-8 0,1-2 0,2-2 0,0-5 0,4 0 0,2-3 0,0-3 0,1-4 0,-1-4 0,0-2 0,1-2 0,0 0 0,-1 0 0,0 0 0,-2 0 0,-3 0 0,0 0 0,-1 0 0,1 0 0,1 0 0,-2 0 0,-2-1 0,-3-4 0,-1-4 0,0-2 0,1 1 0,2 4 0,1 4 0,1 1 0,-1 1 0,0 0 0,1 0 0,-2 0 0,-1-9 0,-1 7 0,-2-7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53:06.734"/>
    </inkml:context>
    <inkml:brush xml:id="br0">
      <inkml:brushProperty name="width" value="0.2" units="cm"/>
      <inkml:brushProperty name="height" value="0.2" units="cm"/>
      <inkml:brushProperty name="color" value="#FFFFFF"/>
    </inkml:brush>
  </inkml:definitions>
  <inkml:trace contextRef="#ctx0" brushRef="#br0">0 38 24575,'43'21'0,"9"9"0,-2 6 0,3 3 0,-2 2 0,-4 0 0,3 4 0,-5-5 0,-4-6 0,0-3 0,-2-4 0,-4-2 0,-3-1 0,-5-5 0,-4 0 0,0-1 0,6 1 0,6 4 0,7 5 0,0 3 0,-3 2 0,-7-2 0,-2-1 0,-3-2 0,-1-1 0,2 2 0,0-2 0,-1 1 0,-2-1 0,-3-3 0,-2-3 0,-2-4 0,-2-2 0,-3 0 0,-1 1 0,0-1 0,0 0 0,1 2 0,0 0 0,1-1 0,2 1 0,-5-8 0,1 0 0,-6-6 0,2 1 0,0 3 0,1 2 0,-1 2 0,1 0 0,1 1 0,4 1 0,0 3 0,3 3 0,-1 1 0,-3 1 0,-4-3 0,-4 2 0,-2-9 0,0 3 0,-1-6 0,0 1 0,1 1 0,-1-2 0,1-1 0,-2-24 0,-10-3 0,-6-24 0,-7 3 0,-3 2 0,2-1 0,-2-3 0,-4-5 0,-1-6 0,-2-2 0,2 3 0,-1 3 0,-4-1 0,-6-2 0,-8-11 0,-11-7 0,-1-2 0,1 4 0,10 14 0,12 11 0,7 12 0,5 7 0,3 3 0,3 4 0,3 2 0,-1 1 0,-4-4 0,-2-3 0,-3-4 0,-3-4 0,3 3 0,1-1 0,4 2 0,4 5 0,2 2 0,5 2 0,6 10 0,9 0 0,18 7 0,21 5 0,15 6 0,9 6 0,-2 4 0,-8-1 0,-4 0 0,-4 0 0,-4 0 0,-3-2 0,-3-5 0,-5-5 0,-6-1 0,-3-3 0,-3 0 0,-2 0 0,0 0 0,0 2 0,-2 0 0,-2 0 0,0-1 0,1-1 0,1 0 0,2 1 0,1 1 0,-3 1 0,0-2 0,4 2 0,-10-4 0,6 2 0,-13-3 0,-1 1 0,-2 4 0,-2 0 0,0 2 0,0 4 0,0-5 0,0 7 0,0-2 0,-3-3 0,-4 8 0,-4-4 0,-4 5 0,0 1 0,0 1 0,2-1 0,1 1 0,3-1 0,2 1 0,2 2 0,2-8 0,1 6 0,2-8 0,0 3 0,0 1 0,0-2 0,0 1 0,0 2 0,0 1 0,0 2 0,0 2 0,0-8 0,0 1 0,0-11 0,0-2 0,-2-22 0,-2-7 0,-3-15 0,-3 3 0,-3 0 0,-4 1 0,-3-2 0,-1 1 0,-1 1 0,0 4 0,-2 2 0,0 2 0,-1-1 0,2 0 0,5 5 0,0 4 0,0 3 0,-1 2 0,0 3 0,1-2 0,10 6 0,-1 0 0,6 4 0,1 3 0,9 24 0,-4-10 0,11 29 0,-5-14 0,6 10 0,3 6 0,0-2 0,-1-1 0,-2-3 0,-2-6 0,-2-4 0,-3-4 0,-1-2 0,1-1 0,-2 1 0,2 2 0,-4-8 0,2 3 0,-4-8 0,3 1 0,0 0 0,-3 1 0,0-5 0,0 2 0,1-2 0,-1-2 0,3 5 0,-2-2 0,2 2 0,0 0 0,0 0 0,1 1 0,-1 0 0,3 7 0,-2-8 0,1 8 0,0-6 0,-4-2 0,4 5 0,-5-6 0,2 3 0,3 2 0,-1 0 0,1-1 0,-1-1 0,-1-4 0,-2-1 0,0 0 0,0 1 0,-1 0 0,1-2 0,0 0 0,-2-2 0,-1 5 0,0-2 0,0 2 0,1-2 0,2 1 0,-1 5 0,1-3 0,-1 8 0,1-7 0,0 5 0,3 4 0,-5-7 0,6 6 0,-5-4 0,1 4 0,-1 2 0,-2-1 0,3 1 0,-1-1 0,1 0 0,-1 1 0,-2-1 0,2-1 0,0-2 0,1-2 0,-1 0 0,-2 0 0,5 1 0,-4-6 0,3-1 0,-2-6 0,4-9 0,-2 3 0,6-8 0,-9 8 0,4-3 0,-5-4 0,0 1 0,0-7 0,0 5 0,0-5 0,0-1 0,0 0 0,0 1 0,0-2 0,-1 6 0,-2-4 0,-4 7 0,-1-2 0,0 1 0,1-1 0,0 0 0,0-1 0,2-1 0,0 3 0,1 1 0,1 2 0,0 0 0,0-5 0,0 5 0,-2-4 0,2 4 0,1-1 0,0 1 0,1 1 0,-2-1 0,-1 3 0,-3-2 0,2-1 0,-1 3 0,1-3 0,1 4 0,-1-1 0,-2 1 0,4-2 0,-3 0 0,1 1 0,0 0 0,-2 1 0,0-2 0,-2-1 0,-2-2 0,0 0 0,2-1 0,0 1 0,3 1 0,0-2 0,-1 4 0,1-5 0,0 3 0,-1-2 0,1 1 0,0 2 0,0-1 0,-3-3 0,3 2 0,-5-4 0,4 5 0,-2-4 0,2-1 0,1 1 0,1 0 0,0 1 0,-2-2 0,0-2 0,-1-4 0,2 6 0,0-4 0,2 7 0,-1-2 0,3 0 0,-3 2 0,2-1 0,0 2 0,1 1 0,1 0 0,-2 2 0,1-2 0,0 1 0,1 0 0,1 0 0,0 2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53:12.546"/>
    </inkml:context>
    <inkml:brush xml:id="br0">
      <inkml:brushProperty name="width" value="0.2" units="cm"/>
      <inkml:brushProperty name="height" value="0.2" units="cm"/>
      <inkml:brushProperty name="color" value="#FFFFFF"/>
    </inkml:brush>
  </inkml:definitions>
  <inkml:trace contextRef="#ctx0" brushRef="#br0">1426 236 24575,'-20'0'0,"-1"0"0,12 0 0,-4 0 0,6 0 0,-3 0 0,1 0 0,3-1 0,0-1 0,2-1 0,-1 1 0,-1 1 0,1 1 0,-2 0 0,0 0 0,0-2 0,-1-2 0,-4-2 0,3 1 0,-5 0 0,1 2 0,4 1 0,-4-2 0,7 2 0,-1-2 0,0 0 0,-3 1 0,4 0 0,-5 0 0,6 0 0,-1 1 0,-1 0 0,0 0 0,-2 0 0,1-1 0,0 1 0,1 1 0,-2-3 0,3 3 0,-3-3 0,5 4 0,-1 0 0,-2 0 0,1 0 0,-3 0 0,3 0 0,-1 0 0,-1 0 0,0 0 0,0 0 0,-1 0 0,0-3 0,-5 1 0,4-1 0,-6-1 0,7 2 0,-3-1 0,1 1 0,-1-3 0,4 4 0,-3-5 0,1 3 0,4-1 0,-5-1 0,5 2 0,-1 1 0,-1 2 0,3-1 0,-3-2 0,3 0 0,-3-1 0,2 1 0,-1 1 0,0 0 0,-1 0 0,0 0 0,-1-1 0,1-1 0,-2 1 0,-1 0 0,1 1 0,0 2 0,0 0 0,3 0 0,0 0 0,0 0 0,2-2 0,-2-1 0,3 1 0,-3 0 0,-4 2 0,6 0 0,-7 0 0,8 0 0,0 0 0,-5 0 0,4 0 0,-4 0 0,3 0 0,0 0 0,0 0 0,-1 0 0,2-1 0,-4-3 0,4 2 0,-5 0 0,4 2 0,-3-2 0,1-1 0,-1 1 0,2-1 0,-3-1 0,5 2 0,-3-1 0,3 2 0,0-1 0,-3-1 0,2 1 0,-2 0 0,3 2 0,0 0 0,-1 0 0,-1 0 0,-2 0 0,0 0 0,1 0 0,1 0 0,1 0 0,1 0 0,-2 0 0,2 0 0,-4 0 0,2 0 0,-1 0 0,-1 0 0,0 0 0,0-2 0,1-1 0,1 1 0,-3-1 0,3 3 0,-5 0 0,3 0 0,-6 0 0,6 0 0,-4 0 0,5 0 0,-3-3 0,0 1 0,-1-1 0,-1 2 0,0 1 0,0 0 0,2 0 0,-1 0 0,1 0 0,-2 0 0,1 0 0,0 0 0,0 0 0,1 0 0,-2 0 0,5 0 0,-4 0 0,5 0 0,-2 0 0,0 0 0,2 0 0,28 0 0,-10 3 0,26 3 0,-26-1 0,5 0 0,-5-5 0,4 2 0,2 1 0,0 1 0,-1 1 0,-1-2 0,0-1 0,0-1 0,-6-1 0,3 0 0,-4 0 0,0 0 0,-1 0 0,1 0 0,-1 0 0,1 1 0,2 2 0,0 0 0,0-1 0,-1-1 0,-1 1 0,1 0 0,-2 1 0,2-1 0,-1-2 0,-1 0 0,1 3 0,-1-1 0,1 1 0,1 0 0,2 0 0,-3-1 0,3 2 0,-4-1 0,0-1 0,0 1 0,0-3 0,0 0 0,3 0 0,0 3 0,1-1 0,4 1 0,-6-2 0,5 1 0,-1 1 0,-2-1 0,5 1 0,-6-3 0,1 0 0,-1 0 0,0 2 0,0 1 0,2-1 0,1 3 0,3-3 0,4 5 0,-7-3 0,8 1 0,-8-2 0,3 1 0,2 1 0,0 0 0,1 0 0,1 1 0,1-1 0,3 0 0,4 2 0,5 2 0,7 3 0,4 1 0,7 2 0,5 0 0,7 4 0,8 2 0,-9-6 0,-2-1 0,-2 2 0,25 2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53:18.341"/>
    </inkml:context>
    <inkml:brush xml:id="br0">
      <inkml:brushProperty name="width" value="0.2" units="cm"/>
      <inkml:brushProperty name="height" value="0.2" units="cm"/>
      <inkml:brushProperty name="color" value="#FFFFFF"/>
    </inkml:brush>
  </inkml:definitions>
  <inkml:trace contextRef="#ctx0" brushRef="#br0">1 1431 24575,'38'-2'0,"10"-7"0,-15 2 0,14-9 0,-16 3 0,9-5 0,-1 1 0,-5-1 0,-7 2 0,-3 2 0,-3 1 0,0 3 0,-1-1 0,1 0 0,-1 1 0,0-2 0,1 0 0,-2 1 0,-3 1 0,-1 0 0,-2 1 0,0-2 0,1 1 0,0-2 0,4 2 0,-5 1 0,2-1 0,-4 0 0,6-2 0,1-2 0,2 1 0,0-2 0,-2 1 0,-1 0 0,-1 0 0,1 0 0,0 0 0,2 0 0,1 0 0,1 1 0,-1 0 0,1-2 0,-1 2 0,1 0 0,-3-2 0,3 1 0,-10 2 0,5-2 0,-6 4 0,1-1 0,3 0 0,-1 1 0,2 0 0,2 0 0,1-3 0,3 0 0,-2 0 0,-1-2 0,0 0 0,-1-1 0,-1-2 0,0 0 0,0 1 0,-1-1 0,-2 3 0,-1-1 0,0-5 0,-4 8 0,3-6 0,-6 8 0,2-4 0,-1-1 0,0 1 0,1 1 0,-2 0 0,1-2 0,0 0 0,-1 1 0,4-6 0,-5 9 0,5-6 0,-2 8 0,0-4 0,2 1 0,-2-2 0,0-1 0,0-3 0,2-5 0,-4 9 0,3-5 0,-3 12 0,1-5 0,0 0 0,-2-2 0,2-2 0,1 2 0,1-1 0,3-3 0,-3 8 0,1-4 0,-4 7 0,1-4 0,-1 3 0,2-1 0,-1 1 0,0 1 0,-2 1 0,-1 34 0,-3 2 0,0 33 0,0-6 0,0 1 0,0 0 0,0 1 0,-1 6 0,-12 16 0,-18 22 0,6-39 0,-3 3 0,-7 10 0,-2 2 0,-3 8 0,0 1 0,0 2 0,1-1 0,2-4 0,2-2 0,4-10 0,0-3 0,3-14 0,1-4 0,-23 30 0,2-21 0,-5-9 0,-3-2 0,0-8 0,8-7 0,16-10 0,14-9 0,9-8 0,6-12 0,8-12 0,12-12 0,17-16 0,26-28 0,-20 20 0,2-5 0,4-14 0,0-5 0,3-13 0,-2-3 0,-4-3 0,-3 1 0,-6 9 0,-3 4 0,-6 13 0,-3 6 0,4-20 0,-15 36 0,-6 22 0,-5 15 0,0 11 0,-13 20 0,0 2 0,-14 18 0,-3 6 0,-22 23 0,17-26 0,-4 1 0,-9 8 0,-3 3 0,-7 4 0,-2 0 0,3-1 0,1-1 0,2-3 0,3-2 0,10-10 0,4-3 0,-18 15 0,20-20 0,14-14 0,7-6 0,7-5 0,2-9 0,41-45 0,7-10 0,-2 9 0,5-5 0,7-7 0,2-2 0,1-2 0,2-1 0,5-6 0,-2 0 0,-8 9 0,-3 2 0,-11 11 0,-4 3 0,14-19 0,-16 18 0,-13 9 0,-4 6 0,-1 4 0,-1 6 0,1 8 0,-1 6 0,-2 4 0,-5 1 0,-3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53:35.280"/>
    </inkml:context>
    <inkml:brush xml:id="br0">
      <inkml:brushProperty name="width" value="0.2" units="cm"/>
      <inkml:brushProperty name="height" value="0.2" units="cm"/>
      <inkml:brushProperty name="color" value="#FFFFFF"/>
    </inkml:brush>
  </inkml:definitions>
  <inkml:trace contextRef="#ctx0" brushRef="#br0">0 500 24575,'7'-22'0,"6"-4"0,-4 13 0,15-12 0,7-7 0,16-20 0,11-15 0,-3 3 0,-13 14 0,-12 15 0,-12 14 0,-6 9 0,-4 5 0,-2 2 0,-3 0 0,0 1 0,1-2 0,0 3 0,0-2 0,1 4 0,0-6 0,-1 4 0,-1-3 0,0 3 0,2-2 0,1-1 0,1 1 0,1 0 0,-1 2 0,-2 1 0,0 11 0,-3 1 0,2 10 0,0-6 0,0-1 0,-1 0 0,-2 0 0,1-1 0,-2-1 0,0-1 0,0 1 0,0 0 0,0-1 0,0 1 0,0 0 0,0 2 0,0 3 0,0-1 0,0 1 0,0-1 0,0-1 0,0 0 0,0-1 0,0-6 0,2 0 0,5-7 0,0 0 0,1-1 0,-1-4 0,-3-9 0,3-7 0,-1-7 0,0 1 0,0 5 0,0 5 0,-2 2 0,-1 3 0,-1 0 0,-2-2 0,0 1 0,0 0 0,0 4 0,3 0 0,-1 6 0,1-3 0,0 4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53:52.241"/>
    </inkml:context>
    <inkml:brush xml:id="br0">
      <inkml:brushProperty name="width" value="0.2" units="cm"/>
      <inkml:brushProperty name="height" value="0.2" units="cm"/>
      <inkml:brushProperty name="color" value="#FFFFFF"/>
    </inkml:brush>
  </inkml:definitions>
  <inkml:trace contextRef="#ctx0" brushRef="#br0">334 109 24575,'20'1'0,"-2"-1"0,-10-1 0,4 1 0,-8 0 0,6 0 0,-3 0 0,-1 0 0,3 0 0,-4 0 0,1 0 0,2-2 0,-2 1 0,2-2 0,-2 2 0,-1 0 0,1 0 0,0-1 0,0 2 0,2 0 0,-3 0 0,2 0 0,0-3 0,1 3 0,2-4 0,-2 2 0,-1 1 0,2 0 0,-3 1 0,4 0 0,-3 0 0,2 0 0,2 0 0,-1 0 0,2 0 0,0 0 0,0 0 0,0 0 0,0 0 0,0 0 0,0 0 0,-2-1 0,0-1 0,0 0 0,2-1 0,-5 1 0,3 0 0,-3 0 0,-1-1 0,6 0 0,-7 1 0,5-1 0,-3 2 0,1-2 0,1 1 0,0-1 0,0 0 0,1 1 0,1-2 0,1 1 0,1 0 0,1 0 0,1 0 0,0 0 0,-1-1 0,2 1 0,0-1 0,1 1 0,0 0 0,-1 0 0,0 1 0,-3 1 0,1-1 0,-1 1 0,-1-1 0,0 1 0,0 1 0,0 0 0,0 0 0,2 0 0,-5 0 0,5 0 0,-9 0 0,5 0 0,-5 0 0,2 2 0,-1 0 0,-2 2 0,2 1 0,-3 0 0,3-3 0,0 2 0,-1-3 0,2 1 0,-1 1 0,-1-2 0,2 2 0,-2-1 0,0 2 0,0 1 0,-3 0 0,-13 2 0,-3-3 0,-12 0 0,3-3 0,-1-1 0,2 0 0,1 0 0,3 0 0,3 0 0,1 0 0,3 0 0,1 0 0,-1 0 0,0 0 0,-2 0 0,-3 0 0,-1 0 0,-1 0 0,-3 0 0,-2 0 0,0 0 0,-1 0 0,1 0 0,3 0 0,3 0 0,4 0 0,1 0 0,3 2 0,-3-1 0,-1 1 0,-3 0 0,-5 1 0,-3 2 0,-5 0 0,-3 2 0,-1 0 0,-1 1 0,2 1 0,2-1 0,0 0 0,-1 1 0,-1 1 0,-1 0 0,5 1 0,3-2 0,4 0 0,0 1 0,-1-2 0,-1 2 0,2-1 0,1 1 0,1-1 0,1 1 0,3-2 0,1-2 0,2 0 0,-1 0 0,-1 2 0,-1 0 0,-1 1 0,3 0 0,-1-1 0,0 0 0,1-1 0,0 0 0,3-2 0,6-1 0,23-2 0,-3-3 0,20-3 0,-14-4 0,-1 0 0,0-1 0,-1 2 0,4-2 0,2-1 0,4-2 0,7-4 0,2 0 0,3 0 0,0 2 0,0 1 0,2 1 0,2 2 0,-3 2 0,-3 2 0,-7 1 0,-4 2 0,-3 1 0,-4-1 0,-3 1 0,-2 0 0,-3 0 0,1 0 0,-6 1 0,1-1 0,-3 2 0,1 0 0,1-1 0,0 0 0,2-1 0,-4 1 0,4-1 0,-3 0 0,3-1 0,1 0 0,0 0 0,0 0 0,1 1 0,1 0 0,0 0 0,-1 1 0,0 0 0,-1 0 0,0 0 0,1-1 0,-4 1 0,2 1 0,-4 0 0,2 0 0,2 0 0,0 0 0,1 0 0,0 0 0,0 0 0,1 0 0,1 0 0,0-1 0,-1 0 0,0-1 0,-2 1 0,-1 0 0,-2 1 0,-1 0 0,1-1 0,-1-1 0,0-1 0,0-1 0,1 2 0,-1-2 0,1 1 0,0 0 0,0 0 0,-1 0 0,1 1 0,0-1 0,1 0 0,1 0 0,1 0 0,1 0 0,0 0 0,0 1 0,0-1 0,0 2 0,0-1 0,0 1 0,2-1 0,-5 0 0,2 1 0,-6 1 0,2 0 0,-1 0 0,0 0 0,1 0 0,-1 0 0,0 0 0,1 0 0,-1 0 0,1 0 0,-2 1 0,1 1 0,1-1 0,-1 0 0,1-1 0,-2 0 0,0 0 0,0 0 0,3 0 0,-2 1 0,2 0 0,-1 1 0,0-1 0,-1 1 0,1 0 0,-2 1 0,0 1 0,0-1 0,1 1 0,0-1 0,1 0 0,2 0 0,0 0 0,1-1 0,-1-1 0,1 0 0,0-1 0,-1 0 0,2 0 0,1 0 0,-5 0 0,3 0 0,-6 0 0,2 0 0,1 0 0,1 0 0,0 0 0,-1 0 0,1 0 0,0 0 0,-2 0 0,3 0 0,-4 0 0,3 0 0,-3 0 0,3 0 0,0 0 0,1 0 0,-1 0 0,1 0 0,-1 0 0,4 0 0,-5 0 0,4 0 0,-5 0 0,3 0 0,1 0 0,0 0 0,0 0 0,-1 0 0,-1 0 0,3 0 0,-4 0 0,3 0 0,-5 0 0,4 0 0,-4 0 0,2-1 0,-2-1 0,2 1 0,-1-1 0,2 2 0,-2 0 0,1 0 0,-3 0 0,3 0 0,-1 0 0,2 0 0,-1 0 0,-1 0 0,1 0 0,-2 0 0,0 0 0,2 0 0,-1 0 0,3 0 0,-3-1 0,1-1 0,-1 1 0,0 0 0,0 1 0,1 0 0,-1-1 0,3-1 0,-4 1 0,3-1 0,-4 1 0,2-1 0,-1 1 0,0 0 0,1 1 0,0 0 0,0 0 0,1 0 0,-2 0 0,0 0 0,2 0 0,-2 0 0,2 0 0,-2 0 0,1 0 0,-1-2 0,2 1 0,-2-1 0,2 1 0,-1 1 0,1 0 0,2 0 0,-2 0 0,-1 0 0,0-1 0,0-1 0,0 1 0,0 0 0,3 1 0,-3 0 0,6 0 0,-7 0 0,6 0 0,-3 0 0,3-1 0,1-1 0,-2 0 0,0 0 0,1 0 0,0 0 0,1 1 0,0-1 0,0 1 0,2-1 0,-1 1 0,1 1 0,0 0 0,-3 0 0,2 0 0,-6 0 0,2 0 0,-4 0 0,4 0 0,-4 0 0,4 0 0,-4 0 0,1 0 0,0 0 0,-1 0 0,1 0 0,2 0 0,-3 0 0,4 0 0,-4 0 0,2 0 0,0 0 0,-1 0 0,1 0 0,1 0 0,-1 0 0,1 0 0,1 0 0,-4 0 0,6 0 0,-6 0 0,5 0 0,-4 0 0,2 0 0,0 0 0,1 0 0,-1 0 0,1 0 0,1 0 0,0 0 0,1 0 0,1 0 0,0 0 0,0 0 0,0 0 0,0 0 0,0 0 0,-2 0 0,-1-1 0,3-1 0,-6 1 0,4 0 0,-2 1 0,-2 0 0,5 0 0,-5-2 0,4 1 0,-3-1 0,3 1 0,0 1 0,0-1 0,0-1 0,0 1 0,1 0 0,1 1 0,0 0 0,-1 0 0,-1 0 0,1 0 0,-1 0 0,2-1 0,-1-1 0,0 0 0,-1 1 0,0 1 0,2-1 0,0 0 0,0-1 0,1 1 0,1 0 0,2 1 0,-1 0 0,-1 0 0,0 0 0,-2 0 0,-1 0 0,1 0 0,-1 0 0,-1 0 0,-1 0 0,-1 0 0,0 0 0,0 0 0,1 0 0,-3 0 0,1 0 0,-3 0 0,3 0 0,-1 0 0,2 0 0,-2 0 0,0 0 0,2 0 0,-1 0 0,0 0 0,1 0 0,0 0 0,1 0 0,1 0 0,-1 0 0,1 0 0,0 0 0,1 0 0,2 0 0,4 0 0,3 0 0,3 0 0,3 0 0,2 1 0,6 1 0,3 4 0,3 3 0,5 1 0,-1-1 0,-2-1 0,-2-2 0,-5-1 0,-7-2 0,-6 1 0,-4-1 0,-3 1 0,3-2 0,0 0 0,4-1 0,1-1 0,4 0 0,4 0 0,4 0 0,0 0 0,0 0 0,-3 0 0,-5 0 0,-2 0 0,-2 0 0,1-1 0,0-1 0,1-1 0,0 0 0,-3 0 0,-2 0 0,-1 1 0,-1 1 0,-2 1 0,1 0 0,-1 0 0,1 0 0,4 0 0,3 0 0,5 0 0,2 0 0,-4 0 0,0 0 0,-4 0 0,0 0 0,0-2 0,-2 1 0,1-2 0,-2 0 0,0 2 0,-2-1 0,-1 2 0,0 0 0,0 0 0,3 0 0,-1 0 0,3 0 0,1-1 0,1-1 0,-1 0 0,-2 1 0,-2 1 0,-4 0 0,-1 0 0,-2 0 0,-1 0 0,-1 0 0,-3 0 0,1 0 0,-3 0 0,3 0 0,-3 0 0,2 0 0,0 0 0,0 0 0,0 0 0,-1 0 0,1 0 0,-2 0 0,1 1 0,-1 2 0,-1 0 0,1 1 0,-1-1 0,1 0 0,0 2 0,-1-3 0,2 1 0,-4-13 0,0 5 0,-4-4 0,-4 5 0,2 3 0,-3-3 0,3 1 0,-2-2 0,-4-2 0,4 4 0,-5 0 0,3 3 0,-4 0 0,0 0 0,2 0 0,-1 0 0,2 2 0,1 1 0,-2 2 0,4-1 0,0-1 0,1-3 0,0 0 0,-3 1 0,1 1 0,-3 1 0,0 1 0,-2-1 0,-2-1 0,-2 1 0,-2-2 0,-4 1 0,-7-1 0,-6-1 0,-6 2 0,-2 1 0,1 1 0,3 0 0,3-3 0,3-1 0,0 0 0,-3 1 0,-2 2 0,-1 2 0,-3 1 0,1-1 0,-1 1 0,1-2 0,2 1 0,3 0 0,4 0 0,5-1 0,4 1 0,3-2 0,2-2 0,1 1 0,-1-2 0,-2 0 0,1 0 0,0 0 0,0 0 0,1 0 0,4 0 0,2 0 0,3 0 0,2 0 0,-1 0 0,2 0 0,-1 0 0,1 0 0,0 0 0,0 0 0,-1 0 0,0 0 0,-1 0 0,-1 0 0,0 0 0,-4 0 0,6 0 0,-5 0 0,3 0 0,1 0 0,-4 0 0,4 0 0,-2 0 0,0 0 0,1 0 0,0 0 0,-1 0 0,3 0 0,-2 0 0,2 0 0,1 0 0,-2 0 0,3 0 0,-1 0 0,0 0 0,-2 0 0,0 0 0,-1 0 0,-1 0 0,3 0 0,-5 0 0,8 0 0,-7 0 0,4 0 0,-3 0 0,1 0 0,-1 0 0,2 0 0,0 0 0,-2 0 0,4 0 0,-6 0 0,7 0 0,-7 0 0,7 0 0,-4 0 0,3 0 0,-2 0 0,0 0 0,0 0 0,-3 0 0,5 0 0,-6 0 0,7 0 0,-5 0 0,2 0 0,-1 0 0,0 0 0,1 0 0,0 0 0,2 0 0,-1 0 0,1 0 0,0 0 0,0 0 0,0 0 0,0-1 0,-1 0 0,1-2 0,0 1 0,0 0 0,-2 0 0,2 2 0,-1 0 0,2 0 0,-3 0 0,0 0 0,0 0 0,-1 0 0,1 0 0,1-2 0,-3 1 0,4-2 0,-5 0 0,4 1 0,-2-1 0,-1 2 0,-1-1 0,0 2 0,-1-1 0,0 0 0,0-1 0,0-1 0,0 1 0,0 1 0,0-2 0,0 1 0,-1 0 0,0-1 0,-2 0 0,-1 1 0,1 0 0,2 0 0,0 2 0,2 0 0,0 0 0,-1 0 0,5 0 0,-6 0 0,8 0 0,-6 0 0,3 0 0,-2 0 0,0 0 0,0 0 0,0 0 0,-3-3 0,6 2 0,-4-1 0,3 0 0,-2 1 0,-2-1 0,0 1 0,0 1 0,2-1 0,-1 0 0,1-1 0,-1-1 0,-1 2 0,-1-2 0,0 0 0,-1 1 0,-2 0 0,0 0 0,-1 0 0,-1 1 0,-3 1 0,-2 0 0,-3-2 0,-3 0 0,0 0 0,-1 1 0,2 1 0,2 0 0,0 0 0,3 0 0,-2 0 0,2 0 0,-1 1 0,1 1 0,0 0 0,0 1 0,1-2 0,-1 1 0,0-1 0,1-1 0,2 0 0,0 0 0,-1 0 0,0 0 0,-1 0 0,-1 0 0,2 0 0,0 0 0,2 0 0,0 0 0,2 0 0,3-1 0,0 0 0,3-1 0,1 1 0,1 1 0,2-1 0,1-2 0,2-1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53:57.533"/>
    </inkml:context>
    <inkml:brush xml:id="br0">
      <inkml:brushProperty name="width" value="0.2" units="cm"/>
      <inkml:brushProperty name="height" value="0.2" units="cm"/>
      <inkml:brushProperty name="color" value="#FFFFFF"/>
    </inkml:brush>
  </inkml:definitions>
  <inkml:trace contextRef="#ctx0" brushRef="#br0">0 1 24575,'18'0'0,"0"0"0,-9 0 0,3 0 0,-4 0 0,3 0 0,1 0 0,2 0 0,-1 0 0,1 0 0,0 0 0,-2 0 0,0 0 0,0 0 0,0 1 0,2 1 0,-1 1 0,1 1 0,-1 0 0,-1 0 0,0 0 0,2-1 0,0-1 0,-1 1 0,1-1 0,-2-1 0,0 0 0,0-1 0,1 0 0,-1 0 0,1 0 0,1 0 0,-1 0 0,3 0 0,-2 0 0,1 0 0,1 0 0,-2 0 0,-1 0 0,-1 0 0,-1 0 0,-2 1 0,-1 1 0,-3 0 0,0 1 0,3-2 0,-4 1 0,4 0 0,-3 0 0,4 2 0,-3-1 0,4 0 0,-2 0 0,2 0 0,0 0 0,-1-1 0,-1 1 0,1 1 0,1 0 0,0-1 0,-1 0 0,2-1 0,-1 1 0,1 0 0,-1 0 0,0-1 0,0 0 0,2 3 0,-5-2 0,3 2 0,-4-2 0,3 0 0,1 0 0,-1 1 0,0 0 0,-1 1 0,0 1 0,1 0 0,0 1 0,1 0 0,1 1 0,0 0 0,1-1 0,0 1 0,0-1 0,0 2 0,0-1 0,0 0 0,-1-2 0,-2 0 0,-2-2 0,-1 1 0,-1 1 0,0 1 0,-1-3 0,-1 2 0,1-1 0,-2 0 0,0 2 0,0-1 0,-1-2 0,1 3 0,1-3 0,-2 2 0,4 1 0,-3-3 0,1 2 0,0-2 0,-1 1 0,3 0 0,-2-1 0,-29-26 0,7 4 0,-35-27 0,32 24 0,-7-5 0,17 14 0,-3-1 0,3 2 0,3 5 0,3 0 0,2 2 0,1 0 0,1-6 0,1 5 0,0-5 0,1 6 0,0-2 0,0 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4:54:02.594"/>
    </inkml:context>
    <inkml:brush xml:id="br0">
      <inkml:brushProperty name="width" value="0.2" units="cm"/>
      <inkml:brushProperty name="height" value="0.2" units="cm"/>
      <inkml:brushProperty name="color" value="#FFFFFF"/>
    </inkml:brush>
  </inkml:definitions>
  <inkml:trace contextRef="#ctx0" brushRef="#br0">947 569 24575,'-18'0'0,"3"-1"0,6-1 0,1-1 0,1 0 0,-4-1 0,5 2 0,-5-2 0,4 3 0,-2-2 0,-1 0 0,1 0 0,-1-1 0,-1 0 0,-1-2 0,-2 1 0,-1 0 0,-1 0 0,2 0 0,1 1 0,2-2 0,1 2 0,-1-1 0,0-1 0,-1 1 0,1-1 0,-3-1 0,0 1 0,0-2 0,-1-1 0,1-2 0,0 1 0,1 0 0,3 1 0,-1 1 0,2 1 0,0 0 0,-4-1 0,6 3 0,-5-2 0,4 2 0,-2-2 0,-1 0 0,1 0 0,0 1 0,-2 0 0,0 0 0,1 1 0,1 0 0,-3 0 0,6 1 0,-5-2 0,3 1 0,-3-3 0,-2 0 0,0 0 0,2 1 0,2 1 0,1-1 0,0 1 0,-1-1 0,-1-2 0,-1-2 0,-2 0 0,0 0 0,0-1 0,1-2 0,-1-3 0,-4-3 0,-17-10 0,-15-11 0,17 16 0,0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04:47.158"/>
    </inkml:context>
    <inkml:brush xml:id="br0">
      <inkml:brushProperty name="width" value="0.2" units="cm"/>
      <inkml:brushProperty name="height" value="0.2" units="cm"/>
      <inkml:brushProperty name="color" value="#FFFFFF"/>
    </inkml:brush>
  </inkml:definitions>
  <inkml:trace contextRef="#ctx0" brushRef="#br0">0 0 24575,'39'67'0,"2"0"0,3-6 0,-8-18 0,-15-18 0,-6-16 0,-10-7 0,2 0 0,-1-2 0,-1 0 0,2-2 0,1-1 0,0-2 0,0-6 0,-3 6 0,1-2 0,-2 7 0,3 0 0,3 0 0,13 0 0,14 3 0,16 7 0,11 8 0,-1 6 0,-10-1 0,-12-2 0,-12-5 0,-5-3 0,3-1 0,0-3 0,1-1 0,-5-4 0,-4 1 0,-6-2 0,-4 0 0,-2 4 0,-2-4 0,-1 3 0,1-2 0,-2 0 0,2 3 0,-1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06:33.815"/>
    </inkml:context>
    <inkml:brush xml:id="br0">
      <inkml:brushProperty name="width" value="0.2" units="cm"/>
      <inkml:brushProperty name="height" value="0.2" units="cm"/>
      <inkml:brushProperty name="color" value="#FFFFFF"/>
    </inkml:brush>
  </inkml:definitions>
  <inkml:trace contextRef="#ctx0" brushRef="#br0">2113 1161 24575,'0'23'0,"0"-2"0,0-10 0,0-1 0,0-3 0,0-2 0,0 2 0,0-1 0,0 2 0,0-2 0,-1-1 0,-1 1 0,0 0 0,1 0 0,0 0 0,-1 1 0,-1-2 0,0 2 0,1-2 0,0 1 0,0 0 0,0 0 0,0-1 0,-2 1 0,0-4 0,-2 1 0,0-3 0,0-1 0,0-4 0,3 1 0,0-6 0,0 1 0,0-6 0,0-2 0,1-3 0,1-2 0,1-1 0,0-2 0,0 2 0,0 3 0,0 2 0,0 8 0,0-1 0,0 7 0,0-2 0,0-1 0,0 0 0,0 1 0,0 0 0,0-1 0,1 1 0,1-5 0,-1 4 0,3-5 0,-2 6 0,0-1 0,0 1 0,0 0 0,-1-1 0,1-1 0,-1-1 0,-1 1 0,0 2 0,0 0 0,0 0 0,2 0 0,-1-4 0,2 1 0,0-2 0,0 0 0,1 1 0,0-1 0,-1 3 0,2-2 0,-3 3 0,-1 1 0,0 0 0,-1 0 0,0 2 0,0-5 0,0-1 0,0-3 0,0-1 0,0-1 0,0-2 0,2-3 0,0-2 0,-1-1 0,1 1 0,-2-1 0,2 1 0,0-1 0,0-1 0,-1-2 0,-1 1 0,0 0 0,0 2 0,0 2 0,0-2 0,2 1 0,0-1 0,0-3 0,0-1 0,-2-4 0,0-4 0,0-1 0,0-2 0,0 1 0,0 2 0,0 3 0,0 5 0,0 5 0,0 4 0,0 0 0,0 8 0,0-1 0,0 9 0,0 17 0,0-6 0,0 21 0,0-6 0,0 7 0,0 5 0,1 2 0,3-2 0,0-1 0,1-2 0,1-4 0,0-3 0,0 0 0,-1-1 0,0 1 0,0-2 0,0 0 0,-1-1 0,0 2 0,-2 0 0,0-1 0,-2 0 0,0-2 0,0 1 0,0 0 0,0 2 0,0 1 0,0-1 0,0 2 0,-2 2 0,-3 5 0,-5 4 0,-3 3 0,-1 0 0,3-3 0,2-3 0,1-6 0,3-6 0,1-4 0,1-6 0,1 3 0,-1-8 0,0 3 0,-1-6 0,1 6 0,1-4 0,1 5 0,1-3 0,-2 2 0,0-1 0,1-1 0,-1-1 0,2-3 0,-6 1 0,5-3 0,-6 2 0,3-2 0,0 1 0,-3 1 0,3 0 0,1 1 0,2 1 0,0-2 0,1 3 0,0-3 0,0 0 0,-3 5 0,3-6 0,-3 4 0,3-3 0,-2-1 0,0 7 0,1-6 0,-1 4 0,1-4 0,-1-1 0,-1 2 0,0-2 0,2 4 0,-4-3 0,4 0 0,-3 1 0,2-1 0,-1 0 0,0 3 0,1-3 0,0 4 0,2-4 0,0 0 0,-3 2 0,2-2 0,-1 1 0,2 1 0,0-2 0,0 2 0,-1-1 0,-1-1 0,0 1 0,0 1 0,0-1 0,1 1 0,-1-4 0,2 4 0,-1-2 0,-1 0 0,1 4 0,-3-5 0,2 3 0,1-2 0,-3-1 0,3 3 0,-1-2 0,0 1 0,2 2 0,0-4 0,-1 3 0,-1 0 0,1-2 0,-1 1 0,1 0 0,-1-2 0,-3 2 0,3-1 0,-2-1 0,2 2 0,1 0 0,-1-1 0,0 2 0,1-2 0,-2 1 0,3 2 0,0-3 0,-3 2 0,3-1 0,-3 0 0,3 1 0,0-1 0,-2-1 0,1 2 0,-1-3 0,0 2 0,2 0 0,0 0 0,0 0 0,0 1 0,0 0 0,0 0 0,0-1 0,0-1 0,0 1 0,0 0 0,0 2 0,0-3 0,0 2 0,0-1 0,0 1 0,0-2 0,0 3 0,0-3 0,0 1 0,0 1 0,0 1 0,0 1 0,-1 0 0,-1 2 0,0 0 0,1-1 0,1 2 0,0 0 0,0 1 0,0 1 0,0 1 0,0 2 0,0 2 0,0 3 0,0 2 0,0 3 0,0 1 0,0 0 0,0-1 0,0-2 0,0 1 0,0 1 0,0 2 0,0 2 0,0 0 0,0 0 0,0-2 0,0-1 0,0-1 0,0-1 0,0 1 0,0 0 0,-1-1 0,-1 1 0,-1-2 0,0-3 0,0-3 0,0-3 0,0-4 0,0-1 0,0-1 0,0-1 0,-1 0 0,1 2 0,-1-2 0,0 1 0,-1 2 0,1 0 0,0 2 0,-1 0 0,2 2 0,-1-7 0,1 3 0,0-11 0,-4 2 0,2-3 0,-2-4 0,3-3 0,1-9 0,-2-7 0,-1-4 0,-4-6 0,-2-4 0,0-3 0,-1-4 0,3 1 0,0 6 0,4 4 0,2 6 0,2 7 0,2 0 0,0 11 0,0-2 0,0 8 0,0-4 0,1 1 0,2-2 0,3 2 0,2 1 0,2-1 0,-4 3 0,4-4 0,-4 2 0,2-1 0,0 0 0,-1 0 0,-1-1 0,1 0 0,1-1 0,1-1 0,-2-1 0,0-2 0,-2-2 0,0-2 0,0-1 0,1-1 0,-1 1 0,1 1 0,0 1 0,-2-1 0,1 0 0,0 0 0,-1 2 0,1 1 0,0 1 0,-2 2 0,0-2 0,1 1 0,0 0 0,-1 0 0,0 2 0,0-3 0,0 7 0,0-7 0,-1 9 0,0-5 0,1 3 0,-4 0 0,-6 14 0,-1-2 0,-6 12 0,4-10 0,1-1 0,0-1 0,1 1 0,0 2 0,3-3 0,-2 2 0,3-4 0,-1 1 0,-1-1 0,0-1 0,-1 0 0,1 0 0,-1 0 0,0 0 0,2 0 0,-1-1 0,2 0 0,0 1 0,-1 0 0,1 1 0,-1 0 0,1 0 0,0 0 0,1 0 0,-1 1 0,1-2 0,-3 3 0,2-2 0,-1 1 0,0 0 0,0 1 0,-1 1 0,-2-1 0,2 0 0,0-2 0,-1 1 0,-3 2 0,3-1 0,-4 2 0,5-1 0,-4 2 0,1-1 0,0-1 0,0-1 0,0 0 0,0 0 0,1 0 0,1 1 0,1-1 0,1 2 0,0-2 0,0 1 0,1-2 0,0 0 0,1 2 0,0-2 0,0 1 0,1-2 0,-2 0 0,2 1 0,-2-2 0,2 3 0,-1-3 0,0 1 0,-4-1 0,2-1 0,-1 2 0,2-1 0,0 0 0,-2 1 0,2-3 0,-2 3 0,0-3 0,0-1 0,1 0 0,-3 1 0,3 0 0,-1-1 0,-1-1 0,2 2 0,-2-1 0,1 4 0,2-3 0,-3 4 0,3-4 0,-3 3 0,3-1 0,-1-1 0,1 2 0,1-1 0,-3 2 0,4-2 0,-3 2 0,4-1 0,-1 0 0,-6-2 0,5-1 0,-5 0 0,0 0 0,3-1 0,-3 0 0,1 1 0,4 0 0,-5 1 0,4-1 0,-2 0 0,-1 2 0,3-3 0,-1 4 0,-1-4 0,1 2 0,-3-2 0,2 1 0,1 0 0,0 2 0,0-3 0,0 3 0,0-3 0,0 4 0,0-3 0,-1 0 0,2 1 0,-3-1 0,3 4 0,-1-3 0,0 2 0,-1-2 0,1-1 0,-2-1 0,1-1 0,2 0 0,-5 1 0,4 0-3277,-1 1 0,0 0 3047,2 1 230,-2-1 0,1 3 0,0 0 0,0-3 0,2 3 3276,-3-4 0,1 5-3044,0-4-232,0 3 0,1-2 0,-2 0 0,1 2 0,-2-4 0,2 3 0,0-2 0,0 0 0,1 3 0,-4-2 0,4 0 0,-2 1 0,0-2 0,1 0 0,-2 1 0,2-1 0,-1 3 0,1-4 0,0 2 0,-1 0 0,2-1 0,-1 2 0,-1-1 0,3 0 0,-3 1 0,1-1 0,0 1 0,-1 0 0,3-1 0,-3 0 0,0 1 0,0-3 0,-1 2 0,2-3 0,-1 0 0,0 3 0,0-3 0,1 3 0,-2-3 0,2 0 0,-1 3 0,-1-2 0,3 5 0,-2-5 0,-1 2 0,3-3 0,-4 3 0,3-3 0,-1 5 0,1-4 0,0 2 0,0 0 0,-1 2 0,3-3 0,-3 3 0,0-4 0,1 1 0,-1 2 0,0-3 0,1 3 0,-2-1 0,3 0 0,-3 0 0,3 2 0,-1-5 0,-1 4 0,1-2 0,0 0 0,-1 2 0,3-1 0,-3 1 0,0-3 0,1 1 0,-2-2 0,2 1 0,-1 0 0,0 1 0,0 0 0,-1-2 0,2 0 0,-1 2 0,0-1 0,1 1 0,-1-1 0,-1 2 0,2-3 0,-2 3 0,1 0 0,3-2 0,-5 4 0,4-4 0,-3 2 0,3 0 0,-3-3 0,2 4 0,-2-2 0,1 0 0,0-1 0,1 1 0,-1-1 0,0 1 0,-1 0 0,2-2 0,-1 2 0,-1 0 0,1 0 0,0-2 0,1 0 0,-2 1 0,1 1 0,0 0 0,1-1 0,-1-1 0,0 0 0,-1 3 0,3-2 0,-2 1 0,-1-1 0,1-1 0,-1 0 0,1 0 0,0 0 0,0 0 0,1 0 0,-2 0 0,1 0 0,0 0 0,-1 0 0,2 0 0,-2 2 0,1 0 0,1 0 0,0 0 0,0-1 0,-1 1 0,0-1 0,0-1 0,-2 0 0,3 0 0,-2 0 0,2 0 0,-3 0 0,2 0 0,-1 0 0,1 0 0,0 0 0,0 3 0,-2-3 0,3 3 0,-2-3 0,1 0 0,1 0 0,-2 0 0,1 0 0,-1 0 0,1 0 0,-1 0 0,1 0 0,-2 3 0,3-2 0,-2 2 0,1-3 0,1 0 0,-2 0 0,1 0 0,0 0 0,0 0 0,1 0 0,-3 0 0,1 3 0,1-3 0,-1 3 0,1-3 0,-5 0 0,5 0 0,-4 0 0,4 1 0,-2 1 0,1 0 0,0-1 0,1 3 0,2-4 0,-3 3 0,2 0 0,0-1 0,2 7 0,5-3 0,3 5 0,5-3 0,5 1 0,6-1 0,5 0 0,6 2 0,8 2 0,5 1 0,8 2 0,3 1 0,6 1 0,6 1 0,6-2 0,4-3 0,4-3 0,-2-3 0,-5 0 0,-8-3 0,-11-2 0,-6 0 0,-4-2 0,2 0 0,-2-4 0,-1-3 0,-5-3 0,-5-5 0,-5-2 0,-4-3 0,-3-5 0,-2 0 0,-2 0 0,-3 2 0,-1 3 0,-3 1 0,-1 0 0,-2-2 0,-1-2 0,1 1 0,1 2 0,1 2 0,1 0 0,0-2 0,0-2 0,1-2 0,1-3 0,1 1 0,0 3 0,-2-1 0,-1 1 0,1-2 0,2-3 0,2 4 0,0 3 0,-1 6 0,-3 5 0,1 0 0,-8 7 0,-17 16 0,-3-1 0,-14 15 0,7-9 0,-2 4 0,-2 1 0,-3 2 0,-7 3 0,-10 5 0,-13 4 0,-10 2 0,-6-2 0,1-3 0,7-5 0,10-5 0,12-4 0,10-4 0,8-5 0,7-3 0,3-3 0,9-1 0,0-1 0,27-11 0,-5 1 0,21-13 0,-12 6 0,0-4 0,3-3 0,3-6 0,7-9 0,3-3 0,6-5 0,3-6 0,9-11 0,7-12 0,3-8 0,-4 1 0,-11 10 0,-15 14 0,-13 18 0,-11 11 0,-5 6 0,-2 6 0,-2 1 0,-2 3 0,1 0 0,-1 3 0,3-2 0,-1 3 0,1-1 0,-1 0 0,0 1 0,-1-1 0,0-2 0,1 4 0,-2-3 0,0 3 0,1 0 0,-2-1 0,2 1 0,-1 0 0,1 0 0,1-2 0,-4 3 0,4-3 0,-3 3 0,1-1 0,1-1 0,-1 0 0,1 0 0,-1 0 0,1-1 0,-1 0 0,3-1 0,-4 4 0,4-5 0,-4 7 0,4-3 0,-1 1 0,0-3 0,-1 0 0,-1-2 0,0 1 0,0 1 0,-1 0 0,0 3 0,1-1 0,-1 1 0,3-3 0,-2 3 0,1-3 0,-1 2 0,1-1 0,-1-1 0,1 1 0,1-3 0,2-1 0,2-2 0,3-3 0,1-2 0,3-3 0,0-3 0,4-4 0,5-4 0,3-3 0,-11 14 0,-3 3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06:38.746"/>
    </inkml:context>
    <inkml:brush xml:id="br0">
      <inkml:brushProperty name="width" value="0.2" units="cm"/>
      <inkml:brushProperty name="height" value="0.2" units="cm"/>
      <inkml:brushProperty name="color" value="#FFFFFF"/>
    </inkml:brush>
  </inkml:definitions>
  <inkml:trace contextRef="#ctx0" brushRef="#br0">423 35 24575,'-15'-4'0,"1"1"0,10 3 0,-5 0 0,4 0 0,-6 0 0,2 0 0,-6 0 0,-3-1 0,-2-1 0,-2 0 0,2 0 0,2 2 0,0-2 0,2 0 0,1 0 0,1 0 0,2 0 0,1 0 0,0 1 0,0 0 0,1 1 0,-1 0 0,1-3 0,3 2 0,-2-2 0,1 3 0,0 0 0,-4 0 0,4 0 0,-2 0 0,1 0 0,1 0 0,1 0 0,2 0 0,-2 0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28:21.539"/>
    </inkml:context>
    <inkml:brush xml:id="br0">
      <inkml:brushProperty name="width" value="0.05" units="cm"/>
      <inkml:brushProperty name="height" value="0.05" units="cm"/>
      <inkml:brushProperty name="color" value="#FFFFFF"/>
    </inkml:brush>
  </inkml:definitions>
  <inkml:trace contextRef="#ctx0" brushRef="#br0">228 601 24575,'0'-9'0,"0"-1"0,0 1 0,0-1 0,0 3 0,0-1 0,0 3 0,0-1 0,0 0 0,0 0 0,0 1 0,0 0 0,0-1 0,0-2 0,0 3 0,2-6 0,0 7 0,2-7 0,-2 5 0,1-3 0,-1 1 0,0 1 0,0-1 0,1 1 0,-1 0 0,0 1 0,1-1 0,-1 1 0,-1 0 0,0 0 0,1-1 0,-1-1 0,2 0 0,-1-1 0,-1-2 0,1 5 0,-1-3 0,1 5 0,-1-2 0,0 2 0,-1-1 0,0 1 0,0-1 0,1 1 0,1-1 0,-1 1 0,1-2 0,-1 2 0,1-3 0,0 0 0,0-1 0,0-1 0,1-1 0,-1 0 0,0 0 0,-2 1 0,0 4 0,0 3 0,0 14 0,-1 6 0,-3 16 0,-3 4 0,-2 5 0,0 2 0,-2-2 0,0 0 0,-4 7 0,-10 19 0,-9 18 0,15-37 0,-1 2 0,-1-1 0,1 0 0,-14 34 0,8-21 0,8-24 0,9-20 0,5-11 0,3-12 0,1-9 0,0-9 0,0-8 0,0-3 0,1-2 0,5-3 0,3-9 0,6-24 0,-7 22 0,1-4 0,1-9 0,1-2 0,0-6 0,0 1 0,0 4 0,-1 2 0,0 9 0,-1 2 0,2-25 0,-5 27 0,-4 18 0,-2 14 0,0 7 0,0 4 0,0 1 0,3 0 0,-2 2 0,3-4 0,-2 0 0,2 0 0,-2 3 0,-1 2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06:08.143"/>
    </inkml:context>
    <inkml:brush xml:id="br0">
      <inkml:brushProperty name="width" value="0.2" units="cm"/>
      <inkml:brushProperty name="height" value="0.2" units="cm"/>
      <inkml:brushProperty name="color" value="#FFFFFF"/>
    </inkml:brush>
  </inkml:definitions>
  <inkml:trace contextRef="#ctx0" brushRef="#br0">189 2116 24575,'69'0'0,"0"0"0,-18 0 0,0 0 0,-27 0 0,-1 0 0,-12 0 0,-8 0 0,-7 13 0,2-3 0,1 10 0,6-8 0,7-1 0,5-3 0,7-1 0,6-3 0,8-3 0,7 0 0,1 1 0,-1 0 0,-9 0 0,-6-1 0,-8-1 0,-4 1 0,-2 1 0,-2 2 0,-1 0 0,1-1 0,0 2 0,-2-2 0,0 2 0,-1-2 0,3 2 0,-6-3 0,3 1 0,-5 0 0,0-2 0,0 2 0,0-3 0,1 1 0,1 1 0,0 1 0,-1 0 0,-1 0 0,3 0 0,-4-1 0,5 0 0,-1-2 0,-3 0 0,4 1 0,-3 1 0,1 1 0,0 0 0,-2-1 0,1-1 0,0 1 0,1 0 0,0 0 0,-1 1 0,-1-2 0,1 1 0,1 0 0,0-2 0,1 1 0,0 1 0,0 0 0,4 2 0,-5-3 0,6 2 0,-5-1 0,3 0 0,1 1 0,-1-1 0,-2 1 0,-1 2 0,0-1 0,0 1 0,4-1 0,-4-1 0,3-1 0,-5 0 0,6-1 0,-5-1 0,5 0 0,-3 2 0,1 0 0,1 0 0,3-1 0,-6-1 0,8 0 0,-12 0 0,10 0 0,-10 0 0,7 0 0,-5 0 0,2 0 0,0 0 0,0 0 0,1 0 0,3 3 0,-5-2 0,5 2 0,-3-3 0,1 0 0,2 2 0,-1 1 0,0 0 0,1 1 0,1 0 0,-5-3 0,5 4 0,-8-4 0,4 2 0,-5-3 0,-30-8 0,11 3 0,-25-7 0,21 4 0,4 1 0,2-1 0,1 0 0,0 1 0,-1 1 0,-1 1 0,-3 0 0,0-1 0,0 0 0,-1 2 0,1-1 0,-1 2 0,3-1 0,2 1 0,1 0 0,2 2 0,0-1 0,1 1 0,0-1 0,2 1 0,0 0 0,1 1 0,-1 0 0,1-1 0,-2-1 0,1 0 0,0 1 0,0 0 0,-1 0 0,0-1 0,-2 0 0,3-1 0,0 1 0,0 0 0,0-1 0,0 1 0,-1 0 0,-2-1 0,3 1 0,-3-1 0,2 1 0,-1 0 0,0-1 0,0 1 0,-1 0 0,1 0 0,1 0 0,-1 0 0,0-1 0,1 1 0,-1 0 0,2 0 0,-1 0 0,3 1 0,-2-3 0,1 2 0,-2 0 0,2 1 0,-1 1 0,0-3 0,1 2 0,-1-2 0,-1 1 0,3 1 0,-3-1 0,0 0 0,2 0 0,-2 0 0,2-1 0,0 2 0,-1-2 0,1 0 0,-2 0 0,2 0 0,-2 0 0,1-1 0,3 3 0,-5-2 0,2 1 0,1 0 0,-2 1 0,1-2 0,1 2 0,-2-3 0,2 2 0,0-1 0,-1 0 0,1 0 0,0 0 0,0 0 0,-1-1 0,1 2 0,0-2 0,-2 1 0,4-1 0,-3 1 0,2-2 0,-1 2 0,-1-4 0,2 6 0,-2-3 0,1 2 0,-1 0 0,0 0 0,0 0 0,0 1 0,0-4 0,0 3 0,2-3 0,-2 4 0,1-5 0,1 3 0,0-3 0,-1 1 0,1 1 0,-2-1 0,2 3 0,-1-3 0,-1 1 0,2 0 0,-4-2 0,7 4 0,-4-3 0,-1 0 0,2-1 0,-2 1 0,3 1 0,-1 0 0,-1-1 0,0 0 0,0-2 0,2 4 0,0-2 0,-1 1 0,0-2 0,-2 0 0,3-1 0,-1 2 0,1-1 0,0 0 0,0-1 0,-2 1 0,1 0 0,-1 0 0,0 1 0,0 0 0,0 0 0,1 0 0,-1 1 0,0 0 0,1-2 0,-1 2 0,2-3 0,-2 1 0,2 1 0,-1-3 0,-1 4 0,1 0 0,-1-1 0,2 1 0,-3-4 0,2 3 0,-2-1 0,3 2 0,-1 0 0,0-3 0,0 2 0,-2-2 0,2 4 0,-1-2 0,1 1 0,0 0 0,-1-2 0,1 3 0,0-4 0,0 3 0,0-1 0,0-1 0,1 3 0,-1-1 0,-1-1 0,0 2 0,1-4 0,-1 3 0,1-4 0,0 5 0,0-3 0,0 2 0,1-2 0,-2 1 0,2 0 0,0 0 0,0-1 0,0 0 0,1 0 0,-1 1 0,-1 0 0,0-2 0,0 5 0,0-4 0,0 2 0,1-1 0,-1-1 0,1 3 0,-1-3 0,0 2 0,1-2 0,-2-1 0,3 3 0,-4-4 0,4 3 0,-4-1 0,3-1 0,-2 3 0,2-2 0,0 2 0,-1-3 0,-1 1 0,2 2 0,-2-2 0,2 2 0,0 0 0,0-3 0,0 1 0,-1 1 0,1 0 0,0 1 0,0-1 0,0 0 0,-2-1 0,2 1 0,0 1 0,0-2 0,0-1 0,2 2 0,-2-2 0,1 2 0,-1-1 0,0 0 0,0 1 0,-1 0 0,3 0 0,-5-1 0,3 2 0,-1-1 0,2-1 0,-1 3 0,1-5 0,1 4 0,-1-2 0,0-1 0,-2 2 0,1-1 0,-1 0 0,2 2 0,-1-4 0,1 4 0,0-2 0,-1-2 0,1 3 0,0-3 0,0 2 0,0 2 0,0-3 0,-2 2 0,3-2 0,-3 2 0,2-1 0,0 1 0,-2-1 0,1 1 0,0 0 0,1-1 0,0 1 0,-1-2 0,2 1 0,-2 1 0,1-1 0,0 1 0,0-2 0,0 1 0,0 1 0,0-1 0,2-2 0,-2 4 0,0-2 0,-2-2 0,3 3 0,-3-3 0,3 4 0,-1-1 0,0-2 0,2 1 0,-2-1 0,1 1 0,-1 3 0,-1-6 0,1 3 0,1 0 0,-1-1 0,1 3 0,-1-3 0,0 2 0,0 0 0,0-3 0,1 3 0,-2-2 0,1 2 0,1 1 0,-1-4 0,0 3 0,0-4 0,1 5 0,-1-1 0,2-1 0,-1 0 0,-1-1 0,0 1 0,-1 1 0,2-1 0,-1 0 0,-1 0 0,1 0 0,0-1 0,0 3 0,0-3 0,0 3 0,0-3 0,-1 0 0,2 1 0,-1 0 0,2 1 0,-1 0 0,-1-2 0,1 1 0,-1 0 0,1 1 0,0-1 0,-1-1 0,0 2 0,2-2 0,-3 1 0,2 0 0,-2 1 0,3-4 0,0 4 0,0-3 0,0 2 0,-1 1 0,-2-3 0,-1 1 0,1 1 0,1 0 0,2 0 0,0 1 0,0-3 0,-2 3 0,0-1 0,1 0 0,-1 0 0,1-1 0,-1 1 0,1 0 0,-1-1 0,1 1 0,-1 0 0,1 1 0,-1 0 0,0-3 0,0 2 0,0 0 0,1 1 0,0-1 0,-1-2 0,0 2 0,0-5 0,2 6 0,0-2 0,0 1 0,0-4 0,0 3 0,0-6 0,0 3 0,0-4 0,0-2 0,0-2 0,0-2 0,0-3 0,0-1 0,0 0 0,-1 2 0,-1 2 0,0 2 0,-1 2 0,1-1 0,0 1 0,1 0 0,-1 0 0,1-1 0,-1-1 0,0-3 0,2-1 0,-1 0 0,0 2 0,-1 0 0,0 2 0,2 2 0,-2 2 0,-1 1 0,-1 2 0,-1 2 0,2 1 0,1 2 0,-1 2 0,-1 18 0,1 0 0,-1 17 0,4-5 0,0 3 0,0 4 0,0 2 0,0 4 0,0 2 0,0 0 0,0 0 0,0 0 0,0-1 0,0 1 0,0-2 0,0 0 0,0 0 0,0 4 0,0 11 0,0 10 0,0 13 0,0 6 0,2-2 0,5-10 0,3-14 0,5-15 0,0-8 0,0-5 0,-2-2 0,-2 0 0,-1 2 0,-1 5 0,-2 8 0,-1 9 0,0 4 0,-1 1 0,1-8 0,-1-11 0,-1-10 0,1-8 0,-1-2 0,2 1 0,1 2 0,0 0 0,0 0 0,0-2 0,-1 1 0,-3-8 0,-1 1 0,-2-8 0,0 1 0,6 1 0,1-7 0,0 4 0,-1-6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06:09.626"/>
    </inkml:context>
    <inkml:brush xml:id="br0">
      <inkml:brushProperty name="width" value="0.2" units="cm"/>
      <inkml:brushProperty name="height" value="0.2" units="cm"/>
      <inkml:brushProperty name="color" value="#FFFFFF"/>
    </inkml:brush>
  </inkml:definitions>
  <inkml:trace contextRef="#ctx0" brushRef="#br0">230 0 24575,'3'30'0,"3"2"0,-3-12 0,2 2 0,-1-10 0,0 2 0,-2-2 0,1-1 0,-1-2 0,-1 0 0,0-1 0,-1 5 0,0-5 0,0 7 0,1-10 0,1 6 0,0-4 0,-1 2 0,-1 2 0,0 2 0,0-2 0,0 0 0,0-3 0,-1-2 0,-7-3 0,0-3 0,-6-4 0,1-4 0,-2-7 0,-1-4 0,0 0 0,-1-1 0,1 2 0,2 3 0,-1 4 0,-1 3 0,-1 2 0,-1 2 0,1-1 0,-6 2 0,12 1 0,-3 0 0,13 2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06:50.530"/>
    </inkml:context>
    <inkml:brush xml:id="br0">
      <inkml:brushProperty name="width" value="0.2" units="cm"/>
      <inkml:brushProperty name="height" value="0.2" units="cm"/>
      <inkml:brushProperty name="color" value="#FFFFFF"/>
    </inkml:brush>
  </inkml:definitions>
  <inkml:trace contextRef="#ctx0" brushRef="#br0">1 0 24575,'24'1'0,"6"3"0,-14 0 0,9 7 0,-7 0 0,6 3 0,-1 0 0,-3-2 0,-3-1 0,-5-2 0,-5-2 0,-3-1 0,-3-1 0,-1-1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06:56.325"/>
    </inkml:context>
    <inkml:brush xml:id="br0">
      <inkml:brushProperty name="width" value="0.2" units="cm"/>
      <inkml:brushProperty name="height" value="0.2" units="cm"/>
      <inkml:brushProperty name="color" value="#FFFFFF"/>
    </inkml:brush>
  </inkml:definitions>
  <inkml:trace contextRef="#ctx0" brushRef="#br0">0 0 24575,'24'0'0,"-2"0"0,-14 0 0,1 0 0,-5 0 0,3 0 0,-1 1 0,1 0 0,0 0 0,1 1 0,1-2 0,1 0 0,0 0 0,-3 0 0,1 1 0,-4 0 0,4 0 0,-3 1 0,3-1 0,-1 0 0,1 1 0,1 1 0,0-2 0,1 2 0,0-2 0,2 3 0,-4-2 0,1 1 0,-4-2 0,1 0 0,0 1 0,1-1 0,-1 0 0,-1 0 0,2 0 0,-1-1 0,0 0 0,0 0 0,0 0 0,-1 0 0,2 0 0,-1 0 0,1 0 0,-1 0 0,0 0 0,-1 0 0,2 0 0,-1 0 0,0 0 0,3 0 0,-4 0 0,4 0 0,-4 0 0,0 0 0,4 0 0,-4 0 0,1 0 0,1 0 0,-2 0 0,3 0 0,-2 0 0,0 0 0,0 0 0,2 0 0,-3 0 0,2 0 0,-1 0 0,-1 0 0,3 0 0,-3 0 0,1 0 0,0 2 0,0-1 0,-1 2 0,2-2 0,-3 0 0,2 0 0,1-1 0,-2 0 0,1 0 0,0 0 0,-1 0 0,2 0 0,-2 2 0,1-1 0,0 1 0,0-2 0,1 0 0,-1 0 0,0 0 0,1 0 0,-3 0 0,3 0 0,-1 0 0,0 0 0,1 0 0,-2 0 0,1 0 0,1 0 0,-2 0 0,2 0 0,-2 0 0,2 0 0,-2 1 0,3 0 0,-4 0 0,3 1 0,-1 0 0,0-2 0,0 2 0,0-2 0,-1 2 0,1-1 0,0 1 0,1-2 0,-2 0 0,2 0 0,-1 0 0,-1 2 0,2-1 0,-1 1 0,-1-2 0,2 0 0,-1 0 0,1 0 0,0 0 0,-1 0 0,-1 0 0,3 0 0,-2 1 0,3 0 0,-2 1 0,1-1 0,1 0 0,0 0 0,2 1 0,3 1 0,3-1 0,2 2 0,3 0 0,2 0 0,0 0 0,1-1 0,-2 1 0,-2-1 0,-1 0 0,0 0 0,-1 0 0,0-1 0,2 0 0,2-2 0,-10 0 0,-1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07:16.329"/>
    </inkml:context>
    <inkml:brush xml:id="br0">
      <inkml:brushProperty name="width" value="0.2" units="cm"/>
      <inkml:brushProperty name="height" value="0.2" units="cm"/>
      <inkml:brushProperty name="color" value="#FFFFFF"/>
    </inkml:brush>
  </inkml:definitions>
  <inkml:trace contextRef="#ctx0" brushRef="#br0">662 152 24575,'20'28'0,"1"-1"0,0-7 0,-3-4 0,-6-4 0,-2-4 0,-3-1 0,-3-3 0,-2 1 0,1-1 0,2 1 0,1 0 0,-1 0 0,0 0 0,0 1 0,2 1 0,0 2 0,4 0 0,5 2 0,6 2 0,5 4 0,3 2 0,-1 1 0,-6-4 0,-4-3 0,-6-5 0,-2-1 0,-3-3 0,0-1 0,0 1 0,2 0 0,8 5 0,9 7 0,8 6 0,3 3 0,-2-3 0,-9-5 0,-6-5 0,-6-5 0,-4-1 0,-3-3 0,-2 1 0,-2-1 0,1 1 0,-1-1 0,1 2 0,1-2 0,-2 2 0,1-1 0,-1 0 0,1 1 0,0-1 0,1 2 0,-1-2 0,2-1 0,0 2 0,2 1 0,5 5 0,8 10 0,8 10 0,6 6 0,-2-2 0,-8-7 0,-7-9 0,-6-6 0,-3-1 0,-2-1 0,0-1 0,4 5 0,9 10 0,12 12 0,11 11 0,7 5 0,-4-5 0,-8-8 0,-11-13 0,-10-9 0,-7-7 0,-4-3 0,-1 0 0,1 1 0,5 9 0,4 9 0,2 5 0,1 1 0,-5-8 0,-5-9 0,-5-10 0,-8-33 0,-3 0 0,-6-28 0,0 9 0,0-2 0,0 2 0,0 5 0,2 5 0,0 3 0,2-1 0,-3-11 0,-2-13 0,-5-15 0,-7-12 0,-5-4 0,-6-5 0,-3 4 0,1 8 0,5 12 0,6 19 0,10 17 0,6 12 0,4 7 0,1 0 0,0-6 0,0-4 0,-1-6 0,-1-2 0,0 2 0,-1 5 0,0 9 0,-2 9 0,-1 5 0,-3 3 0,0 0 0,-1 2 0,3 2 0,3 8 0,4 12 0,4 12 0,9 14 0,11 8 0,10 1 0,8-2 0,-4-8 0,-7-6 0,-7-10 0,-9-7 0,-4-5 0,-4-1 0,0 0 0,2 2 0,2 2 0,3 4 0,4 3 0,2 1 0,2-3 0,-1-4 0,0-4 0,-2-5 0,-2-4 0,0-1 0,-2 0 0,-3 0 0,0 8 0,3 10 0,3 12 0,0 8 0,0-2 0,-4-6 0,-1-8 0,-2-6 0,-2-2 0,1 5 0,-1 7 0,0 7 0,0 6 0,0 0 0,2 2 0,0 3 0,-1-1 0,2-3 0,-1-11 0,0-10 0,0-11 0,-1-5 0,-1-5 0,1 0 0,-2 2 0,0-5 0,0 5 0,1-4 0,0 3 0,2 3 0,0 1 0,1 1 0,0-1 0,0-2 0,-1-2 0,0-2 0,-1-1 0,-1-2 0,1 0 0,1 1 0,-1-1 0,1 1 0,0-1 0,-2-1 0,2 3 0,-3-2 0,1 1 0,0 1 0,-1-1 0,1 2 0,-2-1 0,0-2 0,1 4 0,0-5 0,1 6 0,-1-4 0,0 1 0,1-1 0,1 1 0,-1 1 0,-1-1 0,1 0 0,-1 1 0,1 0 0,0 0 0,-1 1 0,2-1 0,-1 2 0,0 0 0,1 0 0,-1 0 0,1 0 0,-1 1 0,2-1 0,-1 1 0,1 0 0,-1 1 0,0 0 0,1 1 0,-2-1 0,1-1 0,-1 1 0,0-2 0,0 1 0,-1 0 0,1 3 0,0 0 0,0 0 0,0 1 0,0-2 0,-1 2 0,1-1 0,0-1 0,-1 2 0,1 0 0,-1 0 0,0 2 0,1 1 0,-1 2 0,-1 1 0,1 3 0,1 1 0,-1 0 0,2-1 0,-2-1 0,1 0 0,0-1 0,0-1 0,0 0 0,1 3 0,-1 2 0,0 2 0,-1 0 0,0-5 0,1-4 0,-2-6 0,0-3 0,1-4 0,0-27 0,1 2 0,-1-21 0,-1 11 0,0-3 0,0-3 0,0-5 0,0-4 0,0 4 0,0 2 0,0 6 0,1 4 0,1 1 0,2 2 0,-2-1 0,0-2 0,-1-1 0,1 1 0,-1 0 0,2 1 0,-2-2 0,1-3 0,-1-4 0,-1-5 0,0-1 0,0 0 0,0 4 0,0 6 0,0 6 0,0 5 0,0 3 0,0 2 0,0 1 0,0 2 0,0 1 0,0 0 0,0 0 0,0-2 0,-1 0 0,-1-1 0,-1-2 0,0 2 0,-1 1 0,1 1 0,0 0 0,-1-2 0,0 2 0,-2-3 0,0-1 0,1 1 0,-2 0 0,0 2 0,0 0 0,1-2 0,-1 2 0,0 0 0,0 1 0,-1 2 0,-1 0 0,0 2 0,-3 0 0,1 0 0,-1 0 0,2-1 0,3 3 0,3 0 0,1 3 0,-1-1 0,1 1 0,-2-1 0,1 1 0,-2 1 0,-1 1 0,1 1 0,-2 1 0,4 0 0,-1-2 0,3-5 0,-3 1 0,2-4 0,0 6 0,0 0 0,-4-1 0,1 3 0,-5-2 0,6 3 0,-2-1 0,2 0 0,-1 1 0,-1-2 0,1 2 0,-2-1 0,4 2 0,-4-2 0,4-1 0,-2-4 0,4 3 0,0-3 0,-1 3 0,0 0 0,-2-1 0,3 0 0,0-1 0,0 0 0,1 1 0,-3 0 0,0 1 0,1-1 0,-2 1 0,1 0 0,-1 1 0,-1 0 0,0-2 0,2 2 0,0-3 0,0 2 0,1 0 0,-2-1 0,0 1 0,1 0 0,-2 0 0,1-1 0,1 2 0,0-3 0,1 1 0,0 0 0,-1 0 0,0 0 0,-1 1 0,2 0 0,-2-1 0,2 1 0,-1 0 0,-1-2 0,0 1 0,3 1 0,-3-2 0,2 2 0,0-1 0,-1-1 0,2 3 0,-3-3 0,2 2 0,-1 0 0,1-2 0,-1 2 0,0-1 0,1 0 0,-1 1 0,1 0 0,-2-2 0,0 2 0,2-2 0,-1 2 0,1 0 0,0-1 0,-2 0 0,2 0 0,-1 1 0,-1-2 0,2 1 0,-1 0 0,-1 1 0,2 0 0,-2 0 0,2-2 0,-1 3 0,0-2 0,1 0 0,-2 0 0,1 1 0,0 0 0,1-1 0,0 1 0,-1-1 0,1-1 0,0 1 0,-1-1 0,2 2 0,-2-1 0,1-1 0,1 1 0,-2 0 0,1 0 0,0 0 0,-1 0 0,2 1 0,-2-1 0,0-1 0,1 1 0,-1 0 0,-1-1 0,3 2 0,-4-2 0,3 2 0,-1 0 0,-1-1 0,2 1 0,-2 0 0,1-1 0,-2 2 0,1-3 0,2 3 0,-3-3 0,3 2 0,-2-1 0,1-1 0,0 3 0,0-3 0,-1 2 0,2 0 0,-1-1 0,0 0 0,1 0 0,-2-1 0,2 3 0,-1-2 0,1 0 0,0 1 0,-1-1 0,0 1 0,0-1 0,0 1 0,0-1 0,-2 3 0,2-3 0,-1 1 0,1 0 0,-2 0 0,3-1 0,-3 2 0,1-1 0,-2 0 0,4 2 0,-2-3 0,0 2 0,1 0 0,-3-2 0,3 2 0,-1-1 0,0 1 0,1 0 0,-3-1 0,4 0 0,-2 1 0,1-2 0,-2 2 0,1-1 0,0 1 0,-1-1 0,1 1 0,-1-1 0,1 1 0,1 0 0,-1-2 0,1 2 0,-2-1 0,1-1 0,0 2 0,-1-2 0,1 1 0,1 1 0,-2-1 0,1 2 0,-2-2 0,2 1 0,0-1 0,0 1 0,-1 0 0,1 0 0,0-1 0,0 2 0,1-1 0,-2 1 0,1-2 0,0 2 0,-1-3 0,1 3 0,-1-2 0,1 1 0,0 0 0,0-1 0,0 0 0,0 1 0,-1 0 0,2 1 0,-4-2 0,3 2 0,-2-1 0,3 0 0,-1 1 0,-2-2 0,1 2 0,-1-1 0,2 1 0,0 0 0,-1-1 0,1 0 0,-1 1 0,1 0 0,-4-1 0,4 0 0,-5 0 0,4-1 0,0 2 0,-2-2 0,2 2 0,-1-2 0,0 1 0,-2-1 0,4 1 0,-3 0 0,3 0 0,-2-1 0,3 1 0,-3 0 0,2-2 0,0 2 0,-1 0 0,0-1 0,2 4 0,-3-5 0,1 3 0,1-2 0,-1 1 0,1 1 0,-1-1 0,0 0 0,0 1 0,0-1 0,-2-1 0,3 2 0,-4-2 0,3 3 0,1-2 0,-3 1 0,3-1 0,-1 0 0,-1 0 0,0 0 0,-1-1 0,-2 1 0,4 0 0,-4 0 0,2 0 0,1 0 0,-3 0 0,4 1 0,-2-1 0,0 1 0,0-2 0,0 0 0,0-1 0,-1 1 0,1 0 0,-1 1 0,1-1 0,1 1 0,-1-1 0,0 2 0,0 0 0,0 0 0,-1 1 0,0-1 0,0 1 0,-2-1 0,1-1 0,0 1 0,-2 0 0,0 0 0,-1 1 0,-1-1 0,0 2 0,-2 0 0,0 0 0,-1 0 0,-1 0 0,2 0 0,0 0 0,2 0 0,-1 0 0,2 0 0,0 0 0,2 0 0,0 0 0,-1 0 0,5 0 0,-3 0 0,4 0 0,0-1 0,-2 0 0,4-1 0,-2 1 0,-1 1 0,1 0 0,0 0 0,0 0 0,0 0 0,1 3 0,14 6 0,-2-2 0,11 4 0,-6-4 0,2-2 0,2 2 0,0 0 0,-2-1 0,-1 0 0,-2-2 0,-3-1 0,-1 0 0,-2-2 0,3 2 0,-3-2 0,2 2 0,-1 1 0,-1-2 0,2 3 0,-3-3 0,1 2 0,0 2 0,0-2 0,1 2 0,-1-3 0,1 0 0,-1-2 0,2 1 0,-2-2 0,2 0 0,0 0 0,0 2 0,-1-1 0,0 1 0,-1-1 0,0 0 0,4 1 0,-2 0 0,3-1 0,-2 1 0,0-1 0,0-1 0,1 0 0,-3 0 0,3 0 0,-2 1 0,2 1 0,1-1 0,2 1 0,1-1 0,2 2 0,1-1 0,4 1 0,6 0 0,10 0 0,12 0 0,12-1 0,12-1 0,17 1 0,14 1 0,-47-1 0,2 0 0,1 0 0,-1 0 0,48 1 0,-18-1 0,-25-2 0,-22 0 0,-16 0 0,-7 0 0,5 1 0,6 1 0,7 1 0,1 2 0,-6-2 0,-7-1 0,-9-1 0,-8-1 0,-29 0 0,11-1 0,-22 0 0,21-3 0,0-1 0,-1-2 0,-3-2 0,-5 0 0,-7 0 0,-7 1 0,-4 1 0,-2 0 0,-3-1 0,2-2 0,0-2 0,1 0 0,3 1 0,1 1 0,5 3 0,5 1 0,3 2 0,4 2 0,2 2 0,2 0 0,1 0 0,0 0 0,0 0 0,0 0 0,1 0 0,-2 0 0,-1 0 0,-2 0 0,-2 0 0,0 0 0,1 0 0,2 0 0,3 0 0,3 0 0,1 0 0,-1 0 0,0 1 0,-1 2 0,0 0 0,1 0 0,1-1 0,2 0 0,0 0 0,0-1 0,4 1 0,-2 0 0,3-1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07:39.334"/>
    </inkml:context>
    <inkml:brush xml:id="br0">
      <inkml:brushProperty name="width" value="0.2" units="cm"/>
      <inkml:brushProperty name="height" value="0.2" units="cm"/>
      <inkml:brushProperty name="color" value="#FFFFFF"/>
    </inkml:brush>
  </inkml:definitions>
  <inkml:trace contextRef="#ctx0" brushRef="#br0">0 1 24575,'16'0'0,"-2"1"0,-8 1 0,1 1 0,0 1 0,1-2 0,1 0 0,-3 0 0,2-1 0,-3 3 0,1 0 0,1-1 0,-1 1 0,1 0 0,-1-1 0,0 0 0,-1 0 0,2 1 0,-2-2 0,1 1 0,-1-2 0,-1 1 0,3 1 0,-3 0 0,1-1 0,2 0 0,-2-1 0,2 0 0,-3 2 0,2 0 0,-1 0 0,1-2 0,1 0 0,-2 1 0,1 0 0,0 1 0,-1 1 0,0-1 0,0 1 0,-2-1 0,1 2 0,0 2 0,-2-3 0,0 2 0,0-1 0,-2 1 0,2 2 0,-2-3 0,0 1 0,0 0 0,4-22 0,-1 13 0,4-18 0,-3 17 0,2-2 0,0 0 0,3-1 0,4 0 0,11-2 0,11 1 0,13 0 0,6 2 0,-4 1 0,-7 1 0,-12 3 0,-9-1 0,-4 2 0,-4 1 0,-3 1 0,-1 1 0,-4 2 0,-1 1 0,-2 1 0,2 0 0,-1-1 0,2 1 0,1 0 0,0 0 0,3 0 0,5 0 0,3 0 0,1 0 0,-1-2 0,-2 0 0,-3-2 0,0 2 0,-5-2 0,0 2 0,-5-2 0,2 1 0,0 1 0,-1-3 0,2 1 0,-1 1 0,-2-1 0,2 2 0,-4 2 0,2-2 0,-2 2 0,1-3 0,1 2 0,-2 0 0,1-1 0,-2 1 0,0 0 0,0-1 0,0 3 0,0-4 0,-10 1 0,-3-4 0,-9-2 0,2-2 0,1-2 0,3-2 0,2 1 0,0-1 0,4 2 0,2 1 0,4 1 0,21 2 0,-9 2 0,19 3 0,-20-1 0,1 0 0,-5-3 0,4 2 0,-1 0 0,2 1 0,-2 0 0,-1-1 0,1-1 0,0 2 0,-1-2 0,2 4 0,-4-4 0,5 4 0,-5-2 0,2 0 0,2 0 0,-4 0 0,3 0 0,-3 2 0,1-1 0,0 1 0,1-1 0,-1 0 0,1-1 0,-1 1 0,1-1 0,0-1 0,0 2 0,1-2 0,-2 0 0,2 2 0,-1-1 0,0 1 0,1-1 0,-2-1 0,2 2 0,-1-2 0,1 1 0,-1 1 0,0-2 0,0 1 0,-1 1 0,3-2 0,-2 3 0,0-4 0,1 3 0,-1-2 0,0 2 0,0 1 0,-2-2 0,2 3 0,-1-2 0,1 0 0,1 0 0,-3-2 0,4 2 0,-3-1 0,1 0 0,0 1 0,2-3 0,-3 1 0,3 0 0,-2 1 0,0 0 0,0 0 0,0 0 0,1 0 0,0 0 0,-1 0 0,0-1 0,1 2 0,-1-1 0,1 1 0,-2-1 0,1 0 0,0 1 0,0-1 0,0 1 0,1-3 0,1 2 0,-2-2 0,0 1 0,2 0 0,-2-1 0,2 1 0,0 0 0,-2-1 0,1 1 0,0 0 0,-2 0 0,2 1 0,0 1 0,-1-2 0,0 2 0,1-1 0,-2 1 0,0 0 0,1 1 0,-2-2 0,2 1 0,0 0 0,0-1 0,1 1 0,-2-2 0,1 3 0,1-3 0,-1 3 0,0-2 0,0 1 0,-2 0 0,2 0 0,0 1 0,-1-2 0,1 2 0,0-1 0,-1 0 0,3 0 0,-3-1 0,1 1 0,2 0 0,-2 0 0,0-1 0,0 1 0,1 3 0,-3-4 0,2 3 0,-2-3 0,2 1 0,0 0 0,-1 0 0,1 0 0,-1 1 0,0-1 0,0 2 0,-2-3 0,4 4 0,-4-3 0,2 1 0,-1 0 0,1-1 0,-1 1 0,0 1 0,1 0 0,-1-3 0,3 5 0,-3-6 0,2 3 0,-1-1 0,0-2 0,3 5 0,-4-5 0,2 4 0,-1-2 0,1 0 0,-1 1 0,1-1 0,-1-1 0,3 2 0,-3-2 0,1 1 0,-1-1 0,1 2 0,0-2 0,-1 2 0,1 0 0,-2-2 0,2 4 0,-1-4 0,0 4 0,0-4 0,-1 2 0,3 0 0,-3-1 0,1 1 0,-2 1 0,1-2 0,-1 2 0,2-1 0,-2-1 0,4 2 0,-3 0 0,0-1 0,-1 1 0,1-1 0,-1 0 0,2 1 0,0-2 0,-1 2 0,1-2 0,0 1 0,1-1 0,-2 2 0,3-3 0,-3 2 0,1 0 0,1 0 0,0 1 0,0 0 0,-1-1 0,0 2 0,0 0 0,0-1 0,1 2 0,-1-4 0,1 3 0,-2-2 0,0 0 0,0 1 0,0-1 0,1 2 0,-2-3 0,2 2 0,-2-1 0,0 0 0,0 1 0,0 1 0,0-3 0,2 4 0,-1-4 0,2 1 0,0 1 0,-3-2 0,2 2 0,-1-1 0,0-2 0,4 5 0,-5-5 0,3 3 0,-3-1 0,1-1 0,0 3 0,0-3 0,1 0 0,0 2 0,0-3 0,0 3 0,-1-2 0,0 3 0,1-3 0,-3 2 0,3-1 0,-3 1 0,0 0 0,0 0 0,-1 0 0,0 0 0,0 1 0,0-3 0,0 4 0,1-4 0,0 3 0,1-2 0,-1 1 0,-1 2 0,1-1 0,0 1 0,1-2 0,0 0 0,1 0 0,0-1 0,1 0 0,-1 1 0,1-1 0,-2 0 0,1 0 0,1 0 0,-2 0 0,2 0 0,-1 0 0,2 1 0,-1-2 0,2 2 0,-3-2 0,1 1 0,0-1 0,0 1 0,0 0 0,0-1 0,-1 1 0,1 0 0,-1 0 0,0 0 0,1 1 0,-1-2 0,1 1 0,0 1 0,0 0 0,0 1 0,0-1 0,-2 0 0,1 2 0,0-2 0,-1 1 0,3 1 0,-3-3 0,3 4 0,-4-2 0,2 2 0,0 2 0,0-1 0,0 0 0,1 2 0,0 1 0,1 2 0,1 2 0,-1 0 0,0 1 0,0 3 0,0 4 0,0 8 0,1 5 0,1 5 0,-1 5 0,1 13 0,-2 25 0,-1-37 0,-3 6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08:08.746"/>
    </inkml:context>
    <inkml:brush xml:id="br0">
      <inkml:brushProperty name="width" value="0.2" units="cm"/>
      <inkml:brushProperty name="height" value="0.2" units="cm"/>
      <inkml:brushProperty name="color" value="#FFFFFF"/>
    </inkml:brush>
  </inkml:definitions>
  <inkml:trace contextRef="#ctx0" brushRef="#br0">366 1852 24575,'2'-20'0,"-1"0"0,1 13 0,1-2 0,0 0 0,0-5 0,1-3 0,1-4 0,0 0 0,0-2 0,1 0 0,-2 2 0,0 1 0,0 2 0,-2 0 0,1 1 0,-1 1 0,0 2 0,1 2 0,0 2 0,0-1 0,1 1 0,-2-2 0,1 5 0,-1-5 0,-1 8 0,0-4 0,1 1 0,-1 1 0,0-2 0,0 2 0,-1 2 0,2-3 0,-1 1 0,1 0 0,-1-2 0,2 1 0,0 0 0,0-1 0,-1 1 0,0 1 0,1-1 0,0-1 0,1-1 0,-1-2 0,1-1 0,1 0 0,0 1 0,-2 0 0,1 1 0,0 0 0,1-3 0,-2 6 0,2-3 0,-4 6 0,3-4 0,-3 4 0,2-4 0,1 3 0,0-5 0,3-1 0,0-3 0,1 0 0,2-3 0,1-3 0,0-1 0,0-1 0,0 3 0,-1 2 0,-2 3 0,0 2 0,-2 2 0,-1 3 0,1-1 0,-2 4 0,0-3 0,-1 4 0,1-3 0,-1 2 0,1-2 0,0 2 0,-1-1 0,2-1 0,-3 3 0,2-4 0,-1 1 0,0 1 0,1-1 0,-2 3 0,2-4 0,-1 3 0,2-1 0,-2 1 0,0-1 0,2-1 0,-2 2 0,2-2 0,-1 2 0,1-2 0,0 0 0,1 0 0,-1 1 0,0 0 0,1-1 0,-3 2 0,3-2 0,-3 3 0,2-2 0,-1 0 0,-1-1 0,1 0 0,0 0 0,0 0 0,0-2 0,-1 3 0,1-2 0,-1 4 0,2-3 0,0 1 0,0-1 0,1 0 0,0 0 0,0 1 0,-1-1 0,0 1 0,-1-1 0,0 1 0,1 0 0,0 0 0,0-1 0,1 0 0,0 0 0,0 0 0,0 0 0,3 0 0,-4 2 0,3-2 0,-4 2 0,3 0 0,1-1 0,0 0 0,1 0 0,0 0 0,0 0 0,1 0 0,0 0 0,1 0 0,0 0 0,1 0 0,0-1 0,0 1 0,-2 0 0,-1 0 0,-1 1 0,0-2 0,-4 3 0,3-2 0,-3 3 0,1-2 0,2-1 0,-2 1 0,2-1 0,-2 2 0,-1 0 0,2-1 0,-2 0 0,1 0 0,1 0 0,-2 2 0,3-2 0,-2 1 0,-1 1 0,3-2 0,-3 1 0,2 0 0,-1-1 0,0 1 0,0 0 0,3 1 0,0-2 0,-1 2 0,1-1 0,-1 2 0,-2-1 0,2 0 0,-2 0 0,1 1 0,1 1 0,-1 0 0,0 0 0,-1 0 0,3 0 0,-3 0 0,1 0 0,0 0 0,1 0 0,-1 0 0,0 0 0,-1-1 0,2-2 0,-3 0 0,1-2 0,-2 0 0,0 1 0,1-1 0,0 0 0,1 2 0,0 0 0,1 2 0,0 1 0,0-1 0,2-1 0,-5 0 0,5 0 0,-3-1 0,1 2 0,1-1 0,-3-1 0,3 2 0,-3-3 0,1 2 0,1-2 0,-1 1 0,1 2 0,-1-3 0,1 2 0,0-3 0,-2 3 0,4-1 0,-4 2 0,2 0 0,0-1 0,-1 0 0,2 0 0,-2-1 0,0 2 0,2-3 0,-2 3 0,1-3 0,-1 2 0,-1-1 0,2-1 0,-2 2 0,1-2 0,1 1 0,-2 2 0,3-4 0,-2 5 0,0-4 0,1 1 0,-2 1 0,2-1 0,0 1 0,-1 0 0,1-1 0,-2 1 0,3 0 0,-2 0 0,0 0 0,2 1 0,-3-1 0,3-1 0,-1 2 0,-1-1 0,3 1 0,-2-2 0,1 1 0,-1-2 0,-1 2 0,0-1 0,1 1 0,-1 1 0,2 0 0,0-1 0,-1 1 0,1-2 0,-3 2 0,2-2 0,1 1 0,-3 1 0,4-2 0,-4 3 0,4-5 0,-2 5 0,0-2 0,1 0 0,-2 1 0,0-3 0,2 1 0,-3 1 0,3 0 0,-2 2 0,0 0 0,4-1 0,-4-1 0,2 0 0,-3-1 0,1 0 0,1-1 0,-1 2 0,1-1 0,0 1 0,-1 1 0,1-2 0,-1 2 0,1-3 0,1 3 0,-1-1 0,1 1 0,-2 0 0,0-2 0,3 0 0,-2 1 0,2 0 0,-1-1 0,0 1 0,1 1 0,1-2 0,0 1 0,-1-1 0,1 0 0,1 1 0,1 0 0,-1-1 0,0 0 0,1 1 0,-1-1 0,1 0 0,0 0 0,3 0 0,-1 1 0,1-1 0,-1-1 0,1 0 0,-1-1 0,0 1 0,2 0 0,-1 1 0,1 0 0,-1-2 0,0 0 0,0-1 0,1 0 0,0-1 0,2-2 0,0 1 0,-1 1 0,0-1 0,-2 1 0,1 0 0,0-1 0,0 2 0,0-1 0,-3 0 0,-5 1 0,-3 1 0,-3 1 0,-19 2 0,-1 0 0,-25 2 0,-12 0 0,-24 0 0,-24 0 0,46 0 0,0 0 0,-1 0 0,1 2 0,1 0 0,1 2 0,-46 8 0,0 9 0,0 7 0,48-10 0,-1 1 0,-5 2 0,0 2 0,1 0 0,2 1 0,1 0 0,1 1 0,-42 20 0,19-7 0,16-7 0,21-7 0,15-6 0,6-2 0,3 1 0,-2 3 0,-7 6 0,-7 11 0,-10 9 0,-8 10 0,-7 10 0,-8 2 0,0 0 0,2-5 0,5-9 0,5-2 0,2-1 0,5-1 0,5-4 0,8-9 0,11-11 0,9-9 0,8-13 0,12-21 0,14-18 0,27-44 0,-11 23 0,3-5 0,11-20 0,2-5 0,3-7 0,-2 0 0,-4 3 0,-3 4 0,-10 14 0,-4 7 0,7-21 0,-18 36 0,-11 28 0,-7 12 0,-3 6 0,-11 4 0,-1 4 0,-12 4 0,5 2 0,-1 6 0,0 8 0,2 13 0,0 8 0,7 1 0,4-4 0,4-9 0,3-7 0,0-5 0,0-5 0,0-2 0,1-7 0,1-2 0,7-5 0,-4-1 0,6-3 0,-7-2 0,1-3 0,1-3 0,-3 6 0,-1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08:14.711"/>
    </inkml:context>
    <inkml:brush xml:id="br0">
      <inkml:brushProperty name="width" value="0.2" units="cm"/>
      <inkml:brushProperty name="height" value="0.2" units="cm"/>
      <inkml:brushProperty name="color" value="#FFFFFF"/>
    </inkml:brush>
  </inkml:definitions>
  <inkml:trace contextRef="#ctx0" brushRef="#br0">1044 1 24575,'-9'14'0,"2"-2"0,2-8 0,-1 0 0,1 0 0,0 0 0,-1 2 0,2-1 0,-3 2 0,3-2 0,-4 2 0,3-2 0,-2 2 0,-1 1 0,1 0 0,0 0 0,-1 0 0,3-2 0,-1 1 0,3-2 0,-1 2 0,1 0 0,0 0 0,0-2 0,1 0 0,-1 1 0,0-2 0,-1 1 0,1 1 0,-1-2 0,-1 1 0,1 2 0,1-2 0,0 1 0,1 0 0,0-3 0,-2 5 0,1-3 0,0 0 0,0 0 0,0 1 0,0-2 0,0 2 0,-2 1 0,3-3 0,-3 2 0,3-2 0,-2 1 0,0 0 0,0 0 0,-1-1 0,1 1 0,0 1 0,0-1 0,0 1 0,0-2 0,0 0 0,0 3 0,2-3 0,-3 2 0,2-3 0,-2 1 0,-1 0 0,2 1 0,-1 0 0,2 1 0,-1-2 0,1 2 0,-1-2 0,0 1 0,0-2 0,-1 3 0,1-2 0,-1 1 0,-1 1 0,1-2 0,0 1 0,1-1 0,0 1 0,0-1 0,-1 2 0,1-1 0,0 0 0,0 1 0,-1-1 0,0 1 0,-1 1 0,1-1 0,0 0 0,0 0 0,-1 1 0,1-1 0,0 0 0,0-1 0,0 0 0,0 0 0,1 1 0,1-2 0,-1 1 0,0-1 0,-1 0 0,0 2 0,0 0 0,2-2 0,-2 1 0,-1 0 0,4-1 0,-4 1 0,2 0 0,1 0 0,-2 2 0,2-4 0,0 3 0,-1-3 0,0 4 0,1-3 0,-1 2 0,0-3 0,0 4 0,0-4 0,0 2 0,1-1 0,-1 0 0,1 3 0,-1-4 0,0 2 0,0 0 0,-1 0 0,0 3 0,-1-1 0,-2 2 0,0 2 0,0-1 0,0 0 0,1 0 0,0-2 0,1 1 0,0 0 0,1 0 0,0-1 0,0 0 0,1 1 0,-1-2 0,1 1 0,1 1 0,-1 0 0,0 1 0,-1-1 0,-1 0 0,0 0 0,0 1 0,-1-1 0,2 0 0,-1-1 0,1-1 0,0 1 0,0-2 0,0 2 0,-1 0 0,0 1 0,-1 1 0,1 0 0,-2 1 0,1-1 0,-1 0 0,0 1 0,0 1 0,1 1 0,-1 1 0,0-2 0,1 1 0,-1-1 0,1 2 0,0-1 0,1 1 0,-1 1 0,1-2 0,0 1 0,0-2 0,1 1 0,1 1 0,1 0 0,-1-1 0,0-1 0,0 2 0,0 0 0,0 2 0,0 3 0,0 1 0,-1 1 0,1 0 0,0 3 0,0 2 0,1 3 0,-1-1 0,0 0 0,-1-1 0,1-3 0,2-1 0,-1-2 0,0-1 0,0-1 0,0 0 0,0-2 0,0-2 0,1-2 0,1 0 0,-1-1 0,0 0 0,1 1 0,-1 0 0,1 1 0,0 1 0,0-1 0,0 2 0,-2-1 0,1 2 0,0 0 0,-1 3 0,0 2 0,1 2 0,0 2 0,0 0 0,0 2 0,-1 0 0,-1 1 0,1 1 0,-1-2 0,1-2 0,1-3 0,-1-2 0,1 1 0,-1-1 0,2 2 0,-2-3 0,2-1 0,-1-3 0,1-1 0,1 3 0,-1 0 0,0 2 0,-1 3 0,1 1 0,1 4 0,0 1 0,0-1 0,0-2 0,0-5 0,0-10 0,0-4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08:19.490"/>
    </inkml:context>
    <inkml:brush xml:id="br0">
      <inkml:brushProperty name="width" value="0.2" units="cm"/>
      <inkml:brushProperty name="height" value="0.2" units="cm"/>
      <inkml:brushProperty name="color" value="#FFFFFF"/>
    </inkml:brush>
  </inkml:definitions>
  <inkml:trace contextRef="#ctx0" brushRef="#br0">0 668 24575,'0'-59'0,"0"-6"0,0 20 0,0-8 0,0 22 0,0-7 0,0 4 0,0 5 0,0 5 0,0 2 0,0 4 0,0 2 0,0 3 0,0 0 0,0 1 0,0-2 0,0 0 0,0-5 0,0-5 0,0-5 0,0-1 0,0 5 0,0 7 0,0 6 0,0 5 0,0 4 0,3 18 0,-2-5 0,4 13 0,-2-9 0,0 1 0,0 0 0,-1-1 0,-1 1 0,-1 1 0,0 5 0,0 5 0,0 3 0,0-2 0,0-4 0,0-3 0,0 2 0,0 9 0,0 12 0,0 13 0,0 6 0,0-6 0,0-14 0,0-14 0,0-17 0,0-3 0,0-5 0,0 3 0,0 1 0,0 0 0,0 0 0,0-2 0,-1 1 0,0 2 0,0 0 0,-1 4 0,1 3 0,-1 3 0,1 1 0,-1-2 0,1-2 0,0-2 0,-1-6 0,2 3 0,0-5 0,0 4 0,0-1 0,0 0 0,0-1 0,0 1 0,0-4 0,0 5 0,0-3 0,0 4 0,0 0 0,0 0 0,0 0 0,0-1 0,0-1 0,0-2 0,0 0 0,-1 3 0,0-5 0,0 3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12:17.091"/>
    </inkml:context>
    <inkml:brush xml:id="br0">
      <inkml:brushProperty name="width" value="0.2" units="cm"/>
      <inkml:brushProperty name="height" value="0.2" units="cm"/>
      <inkml:brushProperty name="color" value="#FFFFFF"/>
    </inkml:brush>
  </inkml:definitions>
  <inkml:trace contextRef="#ctx0" brushRef="#br0">1513 0 24575,'-19'3'0,"2"4"0,6 2 0,2 1 0,0-2 0,4-1 0,0-5 0,0 1 0,2-3 0,-4 0 0,2 2 0,-2 0 0,2 2 0,-1 1 0,1-2 0,-3 3 0,2-4 0,-2 3 0,3-2 0,-1 1 0,-1 2 0,1-1 0,-1-1 0,0-2 0,1 0 0,0 0 0,0-1 0,0 4 0,1-3 0,-1 3 0,0 0 0,-2 0 0,-1 3 0,-1-1 0,1 1 0,0 1 0,0-2 0,0 1 0,0-1 0,-2 2 0,-2 3 0,1 1 0,-2 1 0,0 1 0,0 0 0,0-2 0,1 0 0,-1-1 0,-1 0 0,2 0 0,1-2 0,-1-1 0,1 0 0,-1-1 0,0 1 0,0 0 0,0 1 0,-1 0 0,1 0 0,-2 1 0,6-4 0,-4 4 0,5-5 0,-2 2 0,0 0 0,0-1 0,1 1 0,-2 1 0,0 0 0,0 2 0,0 0 0,0 0 0,-2 0 0,2 0 0,-2 2 0,1-1 0,-1 1 0,-3-1 0,-1 1 0,0 4 0,-2 2 0,0 2 0,-1 1 0,-2-1 0,1 1 0,-1 0 0,0 2 0,2-1 0,0-1 0,1-1 0,-1 1 0,-1 1 0,0 1 0,-1-1 0,0 0 0,3-2 0,2-2 0,1-2 0,2-3 0,1 1 0,1-1 0,2-1 0,0-1 0,1-2 0,-1 0 0,2 1 0,0 0 0,0 0 0,0 1 0,0-1 0,1 1 0,0-1 0,2 3 0,1-5 0,0 4 0,2-4 0,1-1 0,1 3 0,0-4 0,0 2 0,0 0 0,0 0 0,0 0 0,0 0 0,0 5 0,0-5 0,0 3 0,0-7 0,2 0 0,4-2 0,4-2 0,4-3 0,1-7 0,0-8 0,1-8 0,0-6 0,0-3 0,-2-1 0,0 0 0,0 3 0,2 4 0,1 2 0,1 0 0,0-3 0,-2-1 0,2-2 0,2-3 0,3 0 0,3-3 0,1-3 0,4-4 0,4-10 0,4-10 0,2-6 0,0 1 0,-5 7 0,-5 6 0,-5 9 0,-4 6 0,-4 9 0,-3 10 0,-2 5 0,0 4 0,0-1 0,0 1 0,1 1 0,-1 0 0,-2 2 0,-2 0 0,-1-1 0,0 0 0,-5 5 0,-7 0 0,-10 10 0,-6 3 0,-5 4 0,-4 8 0,-14 8 0,9-4 0,-2 3 0,-13 12 0,-3 4 0,10-7 0,-2 2 0,0 2-158,-3 3 1,0 2 0,0-1 157,0 0 0,2 0 0,0-2 0,-11 13 0,3-4 0,13-12 0,5-3 0,-13 12 0,23-16 0,13-17 0,2-1 0,6-9 472,1 0-472,1-11 0,2 4 0,1-10 0,2 7 0,5-6 0,4-5 0,3-3 0,0-2 0,0 0 0,-1 2 0,-2 1 0,-2-1 0,-2-3 0,-2-3 0,-2-1 0,0 3 0,-2 4 0,-1 6 0,1 4 0,-2 1 0,1 3 0,1 0 0,2 1 0,-1 0 0,0 0 0,0 0 0,0 0 0,1 0 0,4-1 0,-2 1 0,5-5 0,-2-1 0,3-7 0,2-5 0,1-1 0,0 0 0,-1 3 0,-2 6 0,-3 5 0,-1 5 0,1 2 0,2 1 0,1-1 0,5-2 0,7-7 0,18-11 0,17-13 0,-24 15 0,0-1 0,32-21 0,-13 8 0,-18 9 0,-12 11 0,-5 6 0,-10 7 0,-2 6 0,-7 4 0,-2 6 0,-4 7 0,-5 8 0,-6 6 0,-1 1 0,-1-1 0,2 1 0,-6 12 0,-8 14 0,-6 12 0,16-33 0,1 0 0,0-2 0,1-2 0,-16 32 0,3-7 0,3-6 0,2-3 0,4-5 0,4-10 0,4-7 0,3-9 0,3-3 0,1-4 0,0-6 0,2-1 0,0-3 0,0 2 0,0 0 0,1 2 0,-1-1 0,3 1 0,0-4 0,5-18 0,-2 10 0,3-12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28:29.937"/>
    </inkml:context>
    <inkml:brush xml:id="br0">
      <inkml:brushProperty name="width" value="0.2" units="cm"/>
      <inkml:brushProperty name="height" value="0.2" units="cm"/>
      <inkml:brushProperty name="color" value="#FFFFFF"/>
    </inkml:brush>
  </inkml:definitions>
  <inkml:trace contextRef="#ctx0" brushRef="#br0">1 1669 24575,'2'-30'0,"3"2"0,1 8 0,2 3 0,-2 2 0,0 5 0,-2 2 0,0 2 0,-1 0 0,1-1 0,2-1 0,-1-1 0,1-2 0,2-3 0,0-3 0,1-1 0,2-1 0,-2 3 0,1 1 0,-3 0 0,-1 2 0,1-2 0,-1 0 0,1 1 0,-1 2 0,0 1 0,-1 2 0,-1 0 0,0-3 0,0 1 0,1-1 0,-1 2 0,0 3 0,-2-1 0,0 2 0,1 0 0,-1 0 0,0 0 0,1 0 0,-1 2 0,1-1 0,-1 1 0,0-1 0,0-3 0,0 4 0,1-3 0,1 2 0,-2 0 0,0-1 0,-1 2 0,1-3 0,-1 3 0,2-2 0,1 0 0,-2 0 0,4-4 0,-4 5 0,2-3 0,-2 3 0,1-1 0,-2-2 0,2 2 0,-1-2 0,0 3 0,1-2 0,0 1 0,2-1 0,-2 2 0,5-5 0,-6 5 0,4-5 0,-3 3 0,1-2 0,1 1 0,-1 2 0,0-1 0,0 1 0,-1-2 0,1 3 0,-1-2 0,-1 2 0,1 0 0,1-1 0,-2 1 0,1 0 0,0 1 0,0-2 0,1 0 0,-1-4 0,0 5 0,0-4 0,-1 5 0,2-3 0,-1 1 0,1 0 0,-1-1 0,2 1 0,-1-1 0,0 0 0,1-1 0,0 0 0,1-1 0,0 0 0,-1 0 0,1 0 0,-1 0 0,0 0 0,0 1 0,0 1 0,0 0 0,-1 0 0,1 1 0,0-1 0,0 1 0,1 1 0,0 1 0,-1-1 0,0 0 0,0 0 0,-1 0 0,2 1 0,-1 0 0,1-1 0,-1 2 0,0-3 0,-2 2 0,2-1 0,0 0 0,1 0 0,-1-1 0,-1 1 0,0 1 0,0-1 0,0 1 0,0-1 0,-1 0 0,1-1 0,-1 2 0,1-3 0,-2 3 0,1-2 0,1 0 0,1 0 0,-1 1 0,1 0 0,0 0 0,-1 1 0,1-3 0,-2 2 0,2 0 0,-1 0 0,2 0 0,0-1 0,-1 0 0,1 0 0,0 0 0,0-1 0,0 1 0,2-2 0,-3 4 0,3-4 0,-2 2 0,1-2 0,1-2 0,1 1 0,0-1 0,0 0 0,1 1 0,0-1 0,2 0 0,0-1 0,-1-1 0,1 1 0,1-1 0,4 0 0,3-1 0,4-1 0,2-1 0,0 1 0,0-1 0,0 2 0,1 0 0,-1 0 0,0 1 0,-1 1 0,-3 1 0,-1 2 0,-2 0 0,1 0 0,1 0 0,1 0 0,2 0 0,0 0 0,0-1 0,0 1 0,0-1 0,2 2 0,2 0 0,0 1 0,4 2 0,4-1 0,3 0 0,3 0 0,-2-2 0,-4 2 0,-5 0 0,-3 0 0,-2 0 0,0 1 0,-1 1 0,1 2 0,-1 1 0,-1-2 0,0 0 0,-1 0 0,0 0 0,-1 0 0,-1 0 0,3 2 0,4 0 0,4 0 0,4 1 0,-1 1 0,-5 0 0,-7-1 0,-11-1 0,-4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12:24.681"/>
    </inkml:context>
    <inkml:brush xml:id="br0">
      <inkml:brushProperty name="width" value="0.2" units="cm"/>
      <inkml:brushProperty name="height" value="0.2" units="cm"/>
      <inkml:brushProperty name="color" value="#FFFFFF"/>
    </inkml:brush>
  </inkml:definitions>
  <inkml:trace contextRef="#ctx0" brushRef="#br0">0 217 24575,'23'1'0,"-1"1"0,-11 0 0,4 2 0,-5 0 0,2 0 0,-1-2 0,-2 1 0,0-1 0,-4 1 0,3 1 0,-4-1 0,2 0 0,0-1 0,1 0 0,1-2 0,-2 1 0,1 1 0,1 0 0,0 0 0,1-2 0,0 1 0,0 1 0,2 3 0,-3-3 0,3 3 0,-4-3 0,3 0 0,0 1 0,-1-1 0,0 0 0,-3 1 0,2-1 0,-2 0 0,0-1 0,1 0 0,0 1 0,0 1 0,-1 1 0,0 0 0,0-1 0,-1-1 0,0 1 0,0-2 0,-1 2 0,1 0 0,0 1 0,1-1 0,0 0 0,0 1 0,0-1 0,0 0 0,0 0 0,0 1 0,0 1 0,-2-2 0,4 3 0,-4-3 0,3 3 0,-4-1 0,3 0 0,2 0 0,-1 0 0,4 1 0,0 0 0,1 1 0,0 0 0,1 1 0,0 0 0,1 1 0,3 1 0,0 0 0,0-1 0,-1-1 0,-1 2 0,-1-1 0,1 0 0,-1 0 0,1-1 0,0-1 0,-1 2 0,0 0 0,-1 0 0,-2 0 0,0 0 0,0-1 0,0 0 0,0-1 0,-1 0 0,4 1 0,-5-3 0,6 3 0,-7-3 0,4 3 0,-1 2 0,0-2 0,0 2 0,0 0 0,0 1 0,0 1 0,1 1 0,-1 2 0,2-1 0,0 2 0,3 4 0,4 5 0,4 5 0,2 2 0,0 0 0,-4-1 0,-2-1 0,-2 2 0,1 4 0,6 10 0,5 10 0,9 10 0,-19-29 0,1 0 0,20 35 0,-3-6 0,-9-13 0,-6-14 0,-7-10 0,-5-8 0,-3-2 0,-1-3 0,-2-4 0,-2-5 0,-3-30 0,-6-4 0,-7-26 0,-5 10 0,-3-4 0,0 2 0,2 0 0,2-1 0,4 1 0,0-4 0,-3-8 0,-6-9 0,-2-11 0,-2-2 0,2 6 0,3 6 0,0 7 0,-1-1 0,-6-6 0,-4-4 0,-4-1 0,0 6 0,0 7 0,1 6 0,4 8 0,4 6 0,6 8 0,3 6 0,4 5 0,1 3 0,-2 4 0,0 0 0,-4 0 0,-2 1 0,2 1 0,1 1 0,11 5 0,9 1 0,16 7 0,15 7 0,11 8 0,11 7 0,6 3 0,5-1 0,6 1 0,0-3 0,-4-2 0,-11-6 0,-14-6 0,-12-5 0,-18-3 0,-11-1 0,-27-1 0,0 3 0,-15 2 0,-4 4 0,-15 3 0,-21 1 0,30-5 0,-1-1 0,-3 2 0,0-2 0,2 0 0,0 0 0,8 0 0,3-1 0,-23 2 0,23-5 0,15-2 0,10-2 0,5 0 0,0 0 0,-1 0 0,5 0 0,-2 0 0,6 0 0,-1 1 0,23 8 0,-9-5 0,23 7 0,-10-4 0,10 4 0,9 4 0,8 4 0,13 3 0,14 3 0,-36-13 0,1 0 0,34 6 0,-17-8 0,-20-6 0,-19-4 0,-9 2 0,-7 6 0,-2-3 0,-1 4 0,1-7 0,3-1 0,4-1 0,2-5 0,0-6 0,-1-5 0,-5-5 0,-3 1 0,-2-2 0,0-2 0,1 0 0,3 0 0,3 3 0,3 4 0,3 0 0,1 0 0,3-2 0,5-2 0,5 1 0,3 3 0,1 1 0,-2 2 0,-4 2 0,-8 4 0,-5 4 0,-6 4 0,1 0 0,-2 2 0,3 5 0,-3 5 0,-1-3 0,0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12:48.280"/>
    </inkml:context>
    <inkml:brush xml:id="br0">
      <inkml:brushProperty name="width" value="0.2" units="cm"/>
      <inkml:brushProperty name="height" value="0.2" units="cm"/>
      <inkml:brushProperty name="color" value="#FFFFFF"/>
    </inkml:brush>
  </inkml:definitions>
  <inkml:trace contextRef="#ctx0" brushRef="#br0">1613 1632 24575,'-15'-5'0,"-3"-4"0,8 5 0,-3-3 0,5 4 0,-3-2 0,0-1 0,-5-3 0,8 3 0,-6 0 0,6 2 0,-3 1 0,-2 0 0,1 0 0,0 1 0,2-2 0,2 2 0,0 0 0,1 1 0,1 1 0,-1 0 0,0-1 0,0-1 0,-3 0 0,4 0 0,-3 0 0,3 0 0,-1 1 0,1-2 0,-1 1 0,2 1 0,-3-2 0,3 1 0,-2-1 0,1 0 0,0 0 0,0 0 0,1-1 0,-1 0 0,-1 0 0,-2 0 0,2 1 0,-2 0 0,2-2 0,2 2 0,-3-3 0,3 1 0,-3 0 0,-1 0 0,1-1 0,-1 0 0,2-1 0,-2 2 0,-2-2 0,4 4 0,-4-3 0,7 4 0,-4-3 0,1 0 0,-1 0 0,-1-2 0,-2 1 0,2 1 0,0-2 0,1 1 0,0-1 0,-1 1 0,0 1 0,-1 1 0,0 0 0,0-1 0,-1 0 0,0 0 0,1-1 0,0 1 0,0-1 0,-3 0 0,5 0 0,-3-1 0,5 2 0,-3-2 0,0-1 0,0 1 0,0 1 0,1-1 0,0 1 0,0-2 0,1 1 0,1 0 0,0 0 0,0 1 0,0-1 0,0 1 0,1-1 0,-2 1 0,0 0 0,-1 1 0,1-2 0,1 3 0,-1-2 0,2 3 0,-3-4 0,2 1 0,-1-1 0,1 0 0,0-3 0,0-2 0,-1 0 0,-3 0 0,0 1 0,-1 1 0,-1-1 0,1 1 0,0-1 0,0 1 0,1-1 0,-1 0 0,0 0 0,0 0 0,-1 1 0,1-1 0,-2 1 0,0-2 0,1 0 0,-1-1 0,1 1 0,0-1 0,0 1 0,3 1 0,1 0 0,-1 0 0,0 0 0,0-1 0,1-2 0,0 1 0,-1 0 0,0-1 0,0-1 0,0-1 0,-1 0 0,1-1 0,-1 0 0,1 2 0,0-1 0,2 2 0,-1-1 0,0 1 0,0-1 0,-2-1 0,1 0 0,0 0 0,2 2 0,2 3 0,-2 2 0,2 5 0,-1 5 0,4 11 0,1 20 0,7 21 0,9 15 0,11 8 0,9-3 0,2-6 0,-3-8 0,-4-12 0,-2-5 0,-3-5 0,0 1 0,3 4 0,3 7 0,7 14 0,-16-26 0,1 3 0,2 3 0,0 2 0,2 3 0,-1 0 0,0-1 0,-2 0 0,-2-4 0,-1-1 0,13 30 0,-8-19 0,-8-17 0,-4-12 0,-4-6 0,-6-12 0,-4-5 0,-16-34 0,6 16 0,-15-28 0,5 11 0,-12-18 0,9 17 0,-1-2 0,-7-8 0,-3-1 0,-3-4 0,-2-2 0,-3-3 0,-1 1 0,2 0 0,0 1 0,4 4 0,1 2 0,3 2 0,1 3 0,6 6 0,1 2 0,-12-17 0,9 12 0,15 20 0,1 6 0,10 15 0,1 9 0,1 6 0,2 6 0,4 7 0,6 2 0,7 6 0,5 2 0,1 0 0,-2-3 0,-6-5 0,-4-5 0,-3-7 0,-2-3 0,1-2 0,2-2 0,0-2 0,2-2 0,0-2 0,0 0 0,1 1 0,-1 1 0,-2 0 0,-2 2 0,-3 0 0,1 4 0,-4-6 0,4 4 0,1-5 0,3 2 0,4-1 0,1-1 0,2 2 0,2 0 0,3 0 0,3-3 0,0-1 0,0-2 0,-3-2 0,-2-1 0,-2-1 0,-2 0 0,-1 0 0,-2-1 0,1-3 0,-1-5 0,1-2 0,-1-2 0,1 1 0,-1 0 0,0-2 0,-6 5 0,-2-1 0,-6 5 0,0 0 0,-5 2 0,-1 1 0,-6 2 0,-2 0 0,0 0 0,-3 0 0,-2 0 0,-6 0 0,-12 0 0,-16 0 0,-22 1 0,30 0 0,0 3 0,-3 1 0,1 2 0,2 2 0,1 1 0,-24 12 0,14-1 0,17-7 0,7-6 0,5-5 0,-1-3 0,-2 0 0,0 0 0,0 0 0,6 0 0,5 0 0,7 0 0,3 0 0,37 0 0,-7 1 0,31 1 0,-19 1 0,7 2 0,13 2 0,22 3 0,-27-4 0,2 1 0,4-1 0,1-1 0,-1 1 0,0 0 0,-8-1 0,-2 0 0,24 2 0,-26-3 0,-19-2 0,-11 0 0,-7 0 0,-3 3 0,-1-2 0,2 2 0,-1-2 0,1 1 0,-2-1 0,-1 2 0,1-1 0,-1 0 0,3 1 0,2-1 0,1 0 0,1 1 0,2-1 0,1 1 0,3-1 0,6-2 0,3 1 0,-1-1 0,-3 0 0,-5 0 0,-3-2 0,-1 0 0,-2 0 0,0 0 0,0 0 0,-1 0 0,2 0 0,-2-1 0,3-3 0,-1-3 0,4-3 0,0-1 0,1 1 0,-1 3 0,3 3 0,3 2 0,5 2 0,6 0 0,7 0 0,6 0 0,4 0 0,-2 0 0,-6 0 0,-9 0 0,-9 0 0,-8 0 0,-4 0 0,-4 0 0,-2 0 0,-17-3 0,6-1 0,-15-3 0,11 0 0,1 1 0,1 0 0,0 0 0,-1 0 0,-1-3 0,5 4 0,-3-3 0,0 2 0,1 0 0,-4-3 0,4 3 0,-3-3 0,1 0 0,0 2 0,1-1 0,-5-3 0,7 5 0,-9-7 0,11 9 0,-6-4 0,4 2 0,-1-2 0,-2 1 0,-1 0 0,0 3 0,-4-2 0,6 4 0,-3-3 0,5 3 0,-3-1 0,0 0 0,0 1 0,1 0 0,2 0 0,-1 0 0,2 1 0,-1 0 0,2 1 0,-1-3 0,3 2 0,-2-2 0,0 1 0,0 0 0,-1 0 0,1-1 0,-1 1 0,1 1 0,1-2 0,-1 1 0,0 0 0,0 0 0,0-1 0,-2-1 0,3 0 0,-2 0 0,1 1 0,0-1 0,0 2 0,1-1 0,0 0 0,1 0 0,-1 0 0,0-1 0,-1 0 0,0 1 0,1-1 0,1 1 0,-2 1 0,3-1 0,-3-2 0,2 2 0,-1-3 0,-1 3 0,2-2 0,-1 3 0,0-2 0,1 0 0,-1 0 0,0 0 0,-1 0 0,2 0 0,-2 1 0,4-1 0,-3-1 0,0 1 0,-1-1 0,0 0 0,1 2 0,0 0 0,-1-1 0,3 1 0,-3-1 0,3 1 0,-3-1 0,3 1 0,-4 0 0,5 0 0,-4-1 0,3 0 0,-2 2 0,1-2 0,0 1 0,0 0 0,0 0 0,0 0 0,-2-1 0,3 1 0,-3 0 0,3-2 0,-1 3 0,0-3 0,0 2 0,0-1 0,0 0 0,0 0 0,-1 0 0,0-1 0,0 1 0,-3-1 0,5 2 0,-5-2 0,5 2 0,-2-1 0,0 2 0,0-1 0,-1 1 0,0-1 0,1 0 0,0 1 0,-2-2 0,2 2 0,-2-3 0,2 3 0,0 1 0,0-2 0,0 1 0,0-3 0,0 3 0,0 0 0,-1-1 0,1 1 0,-2-3 0,3 3 0,-2-2 0,3 2 0,-3-1 0,2 1 0,-1-2 0,0 1 0,1 2 0,-2-2 0,0 0 0,1 0 0,0-1 0,0 0 0,0 2 0,1 0 0,-2-1 0,1-1 0,0-1 0,0 0 0,1 3 0,-1-1 0,1 0 0,0-2 0,0 3 0,0-3 0,-1 3 0,1-2 0,0 0 0,0 1 0,0 0 0,-1 0 0,0 1 0,0-1 0,1 0 0,0-1 0,-1 1 0,2-1 0,-3 1 0,2-1 0,-2 0 0,1 1 0,-1 0 0,2 0 0,-2 0 0,2 0 0,-1-1 0,2 1 0,-1-1 0,-1 0 0,0 0 0,0 0 0,1-1 0,0 1 0,-1 0 0,2 0 0,-1 1 0,1-1 0,0 0 0,-3 0 0,4-1 0,-2 1 0,1 0 0,0 0 0,-2-1 0,2 1 0,-1-1 0,1 2 0,0-1 0,-1 0 0,0-1 0,1 0 0,-1 2 0,1-2 0,1 3 0,-2-3 0,1 0 0,0 1 0,-1-2 0,1 3 0,-1 0 0,0-2 0,0 2 0,-1-1 0,0 1 0,2 0 0,-2-1 0,2 0 0,-1-1 0,-1 0 0,2 1 0,0-1 0,1 0 0,-1 1 0,0-2 0,0 1 0,0-2 0,0-1 0,-1-2 0,-1 1 0,0-1 0,-1 1 0,-2 0 0,4 3 0,-3-2 0,4 3 0,0-2 0,0 1 0,0-1 0,-3 2 0,3 1 0,-3 0 0,3-1 0,0 2 0,-2-2 0,3 2 0,-3-1 0,2 0 0,-1 0 0,0 0 0,1 1 0,-1-1 0,1 1 0,0-2 0,1 2 0,-2-4 0,2 3 0,-2-2 0,2 1 0,-1 1 0,-1 0 0,-1 0 0,3 0 0,-2 0 0,1-1 0,-1-1 0,0 0 0,1 1 0,-1-1 0,1 3 0,0-1 0,-1 0 0,1 0 0,0-1 0,0 0 0,-1-2 0,2 2 0,-3-2 0,3 3 0,-1-2 0,0 1 0,0 0 0,1-1 0,-4-2 0,3 3 0,-1-2 0,1 3 0,-1-2 0,-1-1 0,1 0 0,0-1 0,1 1 0,0 0 0,1 1 0,-3-3 0,4 3 0,-3-3 0,1 3 0,0-2 0,0 0 0,0 1 0,0-2 0,0 0 0,-1-1 0,0-2 0,2 4 0,-4-7 0,4 10 0,-5-10 0,5 9 0,-3-6 0,2 4 0,-2-3 0,-1-1 0,2-1 0,-2 1 0,-1 0 0,1 1 0,-2 2 0,2-2 0,0 4 0,1-2 0,1 4 0,0 0 0,1 2 0,0 1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12:51.062"/>
    </inkml:context>
    <inkml:brush xml:id="br0">
      <inkml:brushProperty name="width" value="0.2" units="cm"/>
      <inkml:brushProperty name="height" value="0.2" units="cm"/>
      <inkml:brushProperty name="color" value="#FFFFFF"/>
    </inkml:brush>
  </inkml:definitions>
  <inkml:trace contextRef="#ctx0" brushRef="#br0">1 1 24575,'17'0'0,"0"0"0,-10 0 0,3 0 0,0 0 0,-3 0 0,4 1 0,-5 1 0,3 0 0,0-1 0,0-1 0,-1 1 0,-2 1 0,1-1 0,3 1 0,-3-1 0,3-1 0,-1 0 0,-2 0 0,4 1 0,-5 1 0,3 0 0,-1 1 0,-1-1 0,2 0 0,-3 0 0,3 0 0,-2 1 0,3 3 0,0 0 0,2 2 0,-5-4 0,-1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12:31.381"/>
    </inkml:context>
    <inkml:brush xml:id="br0">
      <inkml:brushProperty name="width" value="0.2" units="cm"/>
      <inkml:brushProperty name="height" value="0.2" units="cm"/>
      <inkml:brushProperty name="color" value="#FFFFFF"/>
    </inkml:brush>
  </inkml:definitions>
  <inkml:trace contextRef="#ctx0" brushRef="#br0">0 1312 24575,'15'-19'0,"2"0"0,-6 10 0,4-4 0,-2 5 0,6-7 0,4-2 0,0-1 0,-1 1 0,-3 2 0,-2 2 0,0 0 0,-3 1 0,3-1 0,0-1 0,0 1 0,-1 0 0,-1 2 0,-1-2 0,3 1 0,2-3 0,4-5 0,5-2 0,0-3 0,1 0 0,-5 3 0,-2 2 0,-5 4 0,-3 4 0,-2 2 0,-1 1 0,-2 2 0,0-1 0,-2 2 0,1-2 0,1-1 0,1-1 0,3-3 0,10-11 0,16-10 0,16-15 0,-22 19 0,1-1 0,-2 1 0,0 0 0,22-23 0,-15 15 0,-14 14 0,-7 8 0,-6 4 0,-2 4 0,-2-1 0,-2 1 0,0 0 0,1 0 0,4-4 0,-4 5 0,4-6 0,-3 3 0,2-3 0,2-4 0,1-1 0,-1-3 0,1-2 0,0 0 0,1-2 0,2-1 0,-1 0 0,-1 1 0,-3 4 0,-1 3 0,-2 2 0,-1 1 0,-1 2 0,-1 2 0,3 3 0,-3 4 0,2 3 0,-5 9 0,0 13 0,0 16 0,0 18 0,1 10 0,-3 0 0,-3-5 0,-8-8 0,-13 8 0,6-23 0,-1 1 0,-4 8 0,-1 2 0,0 4 0,0 0 0,2-6 0,2-2 0,-10 27 0,9-25 0,8-19 0,3-9 0,0-4 0,1-1 0,-1-1 0,-1 1 0,-1 3 0,-3 9 0,-9 12 0,-5 11 0,-2 3 0,3-7 0,9-13 0,6-13 0,7-10 0,2-4 0,2-14 0,1 5 0,0-8 0,1 8 0,0 0 0,0-3 0,0-2 0,0-3 0,2-4 0,4-3 0,5-4 0,4-5 0,4-8 0,7-10 0,3-4 0,1-1 0,-4 9 0,-6 10 0,-4 6 0,-6 5 0,-2 4 0,-5 2 0,-1 4 0,-2 7 0,-10 21 0,4-6 0,-12 20 0,3-14 0,-7 8 0,-6 4 0,-9 3 0,-8 5 0,-3 2 0,2-2 0,11-4 0,10-9 0,7-5 0,4-4 0,-1-1 0,1-2 0,-3-1 0,1-1 0,-5 2 0,-7 7 0,-3 4 0,-4 3 0,0-1 0,3-2 0,2-2 0,3-3 0,4-3 0,12-8 0,7-7 0,12-9 0,5-3 0,2-1 0,1 1 0,1-1 0,3-7 0,3-5 0,7-4 0,2-3 0,1 3 0,-1-1 0,4-7 0,12-10 0,-20 18 0,2 0 0,1-2 0,1 1 0,-2 1 0,-1 1 0,20-21 0,-9 9 0,-9 6 0,-7 7 0,-5 4 0,-2 7 0,-8 8 0,2 0 0,-6 3 0,2-3 0,0 1 0,-2-1 0,2 3 0,-4 1 0,2 0 0,-3 0 0,0-2 0,1-1 0,0-1 0,1 0 0,0-1 0,1 2 0,-1 1 0,0 3 0,0 3 0,1 11 0,1 14 0,2 20 0,-2 13 0,0 7 0,-3 0 0,-1-5 0,-2-6 0,0-5 0,0-6 0,0-4 0,0-4 0,0-4 0,0-2 0,0-2 0,0-2 0,0-2 0,0-3 0,0-2 0,0-2 0,0 2 0,2 1 0,2 4 0,1 0 0,1-1 0,-2-1 0,-1-1 0,0-1 0,0-3 0,4-3 0,-3-5 0,4-3 0,-5-6 0,1-1 0,-3-2 0,-1-3 0,0-6 0,0-4 0,0 5 0,0 3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12:32.821"/>
    </inkml:context>
    <inkml:brush xml:id="br0">
      <inkml:brushProperty name="width" value="0.2" units="cm"/>
      <inkml:brushProperty name="height" value="0.2" units="cm"/>
      <inkml:brushProperty name="color" value="#FFFFFF"/>
    </inkml:brush>
  </inkml:definitions>
  <inkml:trace contextRef="#ctx0" brushRef="#br0">177 41 24575,'-13'-8'0,"-2"0"0,8 6 0,-3-1 0,6 1 0,-4-2 0,0 1 0,0 1 0,1-1 0,0 1 0,-3 0 0,3 0 0,-4 2 0,4 0 0,-3 0 0,0 0 0,-1 0 0,0 0 0,4 0 0,1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12:53.744"/>
    </inkml:context>
    <inkml:brush xml:id="br0">
      <inkml:brushProperty name="width" value="0.2" units="cm"/>
      <inkml:brushProperty name="height" value="0.2" units="cm"/>
      <inkml:brushProperty name="color" value="#FFFFFF"/>
    </inkml:brush>
  </inkml:definitions>
  <inkml:trace contextRef="#ctx0" brushRef="#br0">1 145 24575,'27'0'0,"4"0"0,-15 0 0,7 0 0,-11 0 0,5 0 0,2 0 0,-1 0 0,3 0 0,-2 0 0,0 0 0,-2-1 0,-2-2 0,-6 2 0,1-1 0,-6 2 0,2 0 0,1 0 0,3 0 0,1 0 0,1 0 0,2 0 0,1-1 0,4-1 0,1-2 0,0 1 0,-1-1 0,-3-2 0,-3 0 0,-1-2 0,1-2 0,-2 2 0,1 0 0,-2 0 0,-2 0 0,4-5 0,-6 6 0,5-6 0,-1 6 0,-3 1 0,2 1 0,-3 3 0,2 1 0,0 0 0,2-1 0,2 0 0,2 0 0,5 2 0,-8 0 0,0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12:57.624"/>
    </inkml:context>
    <inkml:brush xml:id="br0">
      <inkml:brushProperty name="width" value="0.2" units="cm"/>
      <inkml:brushProperty name="height" value="0.2" units="cm"/>
      <inkml:brushProperty name="color" value="#FFFFFF"/>
    </inkml:brush>
  </inkml:definitions>
  <inkml:trace contextRef="#ctx0" brushRef="#br0">1 1437 24575,'5'-14'0,"-1"1"0,0 9 0,-1-2 0,-1 2 0,-1 0 0,-1 0 0,1 0 0,1-1 0,0 0 0,1 1 0,-1-2 0,0 2 0,1-2 0,-1 1 0,0-3 0,1-1 0,-1-1 0,0-1 0,-1-1 0,-1-1 0,0-2 0,1-4 0,0-4 0,2 1 0,1-1 0,1 4 0,1 4 0,-1 2 0,-3 2 0,1 2 0,-1-1 0,0 0 0,3 0 0,-3 2 0,3 0 0,-2 2 0,1-3 0,-1-1 0,2 0 0,-1 0 0,1 1 0,-2 0 0,1-1 0,0-2 0,0-2 0,1-1 0,-2 1 0,0-1 0,0 1 0,-1 2 0,0-1 0,-1 0 0,-1 0 0,1-2 0,1-1 0,0-1 0,0 0 0,-2-1 0,0 1 0,1 0 0,0-1 0,1 1 0,0 0 0,-1 0 0,-1 1 0,0-1 0,0 0 0,0 2 0,0 2 0,0 1 0,0-3 0,0 0 0,0 0 0,0 1 0,0 2 0,0-1 0,0-2 0,0 6 0,0-5 0,0 6 0,0-4 0,0 1 0,0 1 0,2 0 0,0 0 0,-1 0 0,0-1 0,-1 0 0,0-3 0,0 5 0,0-3 0,0 6 0,2-4 0,0-2 0,0-1 0,-1-1 0,-1 0 0,0-3 0,0 1 0,0-1 0,0 1 0,2 1 0,0-1 0,0 1 0,-1-1 0,-1 1 0,0 0 0,0 0 0,0 2 0,0-1 0,0-1 0,0-1 0,1 5 0,1-2 0,0 7 0,-1 1 0,0 3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13:05.443"/>
    </inkml:context>
    <inkml:brush xml:id="br0">
      <inkml:brushProperty name="width" value="0.2" units="cm"/>
      <inkml:brushProperty name="height" value="0.2" units="cm"/>
      <inkml:brushProperty name="color" value="#FFFFFF"/>
    </inkml:brush>
  </inkml:definitions>
  <inkml:trace contextRef="#ctx0" brushRef="#br0">0 0 24575,'15'0'0,"-2"0"0,0 3 0,-6-2 0,6 5 0,-9-5 0,6 4 0,-2-2 0,2 1 0,1 0 0,0 0 0,0 0 0,0 1 0,2-1 0,-5 0 0,3 0 0,-4-2 0,1 0 0,0 0 0,-1 1 0,1 1 0,0 0 0,0 1 0,-1 0 0,0 0 0,-1-1 0,1 1 0,1-1 0,-1 2 0,0-1 0,0 0 0,0-1 0,-1 1 0,0-2 0,0 2 0,-1-2 0,2 1 0,-4-2 0,2 0 0,2 2 0,-3-1 0,3 3 0,-2-3 0,0 2 0,0-1 0,1 1 0,-1-1 0,3 2 0,-3-2 0,2 1 0,-1-1 0,2-1 0,0 2 0,-1 0 0,0 0 0,-2 0 0,3 1 0,-4-2 0,3 2 0,-5-4 0,3 2 0,-2-1 0,1 1 0,1 0 0,0 1 0,-1 1 0,0-1 0,2 0 0,-3-1 0,2 0 0,-2-1 0,1 2 0,1 0 0,0 0 0,-1-1 0,0 1 0,0-2 0,1 4 0,-2-3 0,3 3 0,-1-2 0,-1 0 0,1-1 0,-2 1 0,0 0 0,0 0 0,1-1 0,-1-1 0,-1 1 0,3-1 0,-4 1 0,4 0 0,-3 0 0,0 0 0,2 1 0,-3 1 0,3 0 0,-1-1 0,1 1 0,1-2 0,0 4 0,-1-3 0,-1 1 0,1-1 0,-3 0 0,3-2 0,-2 0 0,0 4 0,1-4 0,-1 3 0,1-4 0,2 2 0,-2 0 0,2 0 0,0 1 0,-1-2 0,1-1 0,-2 1 0,0-1 0,0 2 0,0-1 0,1 2 0,-2-3 0,3 3 0,-4-2 0,3 0 0,-1 1 0,2-1 0,1 3 0,-2-5 0,0 3 0,0-2 0,0 0 0,2 2 0,-2 2 0,0-3 0,0 2 0,-3-3 0,2 4 0,0-1 0,1 3 0,0-3 0,0 0 0,0 0 0,-1 1 0,0 0 0,1-1 0,-2 0 0,1 0 0,-1 1 0,2-2 0,-1 1 0,0 0 0,0 0 0,-1 1 0,1-1 0,-1 1 0,2-2 0,-1 5 0,0-7 0,1 5 0,0-3 0,-1 1 0,3 3 0,-3-4 0,2 3 0,0-3 0,0 1 0,-1-1 0,1 1 0,-1 0 0,0 0 0,-1 1 0,1-1 0,-1 1 0,2 1 0,0-2 0,-1 2 0,0-3 0,0 3 0,1-3 0,-3 1 0,2-1 0,-2 1 0,1 0 0,2 2 0,-1-1 0,1 1 0,-1-1 0,1-1 0,0 0 0,0 0 0,-1 0 0,0 0 0,-1 1 0,-1 0 0,1 0 0,-1 0 0,1 0 0,1 1 0,-3 1 0,2-3 0,-1 1 0,1 0 0,0 0 0,-1 2 0,3-2 0,-4 0 0,2-1 0,-3 0 0,0 2 0,2-1 0,-1 0 0,1 3 0,0-4 0,-2 4 0,0-4 0,0 3 0,0-3 0,1 3 0,1-1 0,0 1 0,0 1 0,0 2 0,1-1 0,0-1 0,1 1 0,0 0 0,2 1 0,-3-2 0,2 2 0,-2-5 0,1 2 0,-2 0 0,2-1 0,-3 2 0,3-4 0,-1 3 0,1-3 0,-1 2 0,-1 0 0,0 2 0,0-1 0,0 0 0,1-1 0,-1 0 0,0 0 0,1 1 0,-1 3 0,1-4 0,0 5 0,-1-3 0,0-1 0,0 2 0,0-2 0,1 2 0,1 0 0,-1 1 0,1 0 0,0-1 0,-1 1 0,-1 0 0,0 1 0,0 1 0,0 1 0,1 0 0,0 1 0,0-1 0,0 1 0,1-1 0,0 1 0,-2 0 0,-1-1 0,-1 1 0,2-1 0,0 1 0,0-1 0,-1 1 0,-1 0 0,0 1 0,0 1 0,0 2 0,0 2 0,1 0 0,1 1 0,0-2 0,-1 1 0,0-3 0,-1 0 0,0-1 0,0-2 0,0 0 0,0 1 0,0 1 0,0 1 0,0 0 0,0-1 0,0 0 0,0-2 0,0 2 0,2-1 0,0 3 0,0 2 0,1 1 0,-1 2 0,0-1 0,1 1 0,-1-1 0,2 3 0,0 5 0,-1 2 0,1 2 0,-2 2 0,0 1 0,-1 8 0,1 11 0,1 6 0,2 1 0,0-11 0,-1-15 0,0-14 0,0-12 0,-1-6 0,-1-5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13:09.100"/>
    </inkml:context>
    <inkml:brush xml:id="br0">
      <inkml:brushProperty name="width" value="0.2" units="cm"/>
      <inkml:brushProperty name="height" value="0.2" units="cm"/>
      <inkml:brushProperty name="color" value="#FFFFFF"/>
    </inkml:brush>
  </inkml:definitions>
  <inkml:trace contextRef="#ctx0" brushRef="#br0">10 223 24575,'8'-13'0,"2"2"0,-1 4 0,1-1 0,5-2 0,9-3 0,9-3 0,7-1 0,-3 2 0,-5 2 0,-7 3 0,-7 2 0,-2 0 0,-4 2 0,-1 0 0,0-1 0,-4 3 0,2-2 0,-2 1 0,-2 3 0,2-3 0,-3 4 0,1-1 0,0 0 0,0 2 0,-2-3 0,2 2 0,-2-1 0,4 2 0,-3 0 0,2 0 0,-1 0 0,1 0 0,2 0 0,3-2 0,2 0 0,1 0 0,1 0 0,0 0 0,2 0 0,0 0 0,-1-1 0,-3 1 0,-7 0 0,-4 2 0,-13 4 0,5-1 0,-6 1 0,6-2 0,-1-2 0,-1 2 0,-2 0 0,-3 1 0,-3 2 0,-7-2 0,-7 3 0,-7 0 0,-7 1 0,-3-1 0,2 0 0,5-2 0,6 1 0,1 2 0,1 2 0,2 2 0,1 1 0,4-2 0,12-4 0,4-3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28:36.129"/>
    </inkml:context>
    <inkml:brush xml:id="br0">
      <inkml:brushProperty name="width" value="0.2" units="cm"/>
      <inkml:brushProperty name="height" value="0.2" units="cm"/>
      <inkml:brushProperty name="color" value="#FFFFFF"/>
    </inkml:brush>
  </inkml:definitions>
  <inkml:trace contextRef="#ctx0" brushRef="#br0">1 411 24575,'27'-3'0,"-8"0"0,5 3 0,-14 0 0,18 0 0,-5 0 0,11 0 0,4 0 0,-2 0 0,-9 0 0,-7 0 0,-2 0 0,7 0 0,11 1 0,10 3 0,6 3 0,-2 5 0,-3 1 0,0 0 0,-4-1 0,-1-1 0,-5 0 0,-8-3 0,-5-3 0,-5 0 0,-2-3 0,-2 1 0,-1 0 0,-1-1 0,-1 2 0,-1 1 0,1 2 0,0 1 0,1-2 0,2-2 0,2-1 0,2 0 0,0 0 0,0 1 0,2 0 0,2 1 0,3 0 0,4 0 0,2 0 0,2-2 0,-2-1 0,-2 0 0,-6-2 0,-5 0 0,-4 2 0,-4 0 0,2 3 0,3 1 0,2 1 0,4 1 0,2 1 0,1-1 0,0 1 0,-3-2 0,-2-1 0,-2 0 0,0 2 0,2 2 0,1 3 0,1 1 0,2 1 0,-2-1 0,0-1 0,2 1 0,-1 1 0,1 1 0,-2 1 0,-1 0 0,2 1 0,0-1 0,1 1 0,1 0 0,-2-1 0,-1 0 0,-1 0 0,0 0 0,1 1 0,0 4 0,1 1 0,-1 1 0,-2 0 0,-1-1 0,0 1 0,-1 4 0,4 4 0,2 6 0,3 3 0,1 1 0,0-1 0,-1-3 0,-1-5 0,-3-3 0,-3-6 0,-3-2 0,-2-1 0,-2 2 0,-4 0 0,-1 0 0,-3 0 0,-2-3 0,1-3 0,-1-4 0,-1-4 0,0-5 0,-2-26 0,0 0 0,0-19 0,0 12 0,0 1 0,0 2 0,0-1 0,0-1 0,0-1 0,0 1 0,-1 4 0,-1 2 0,-1 2 0,-1-2 0,1-4 0,-2-7 0,0 0 0,-2 2 0,-1 4 0,-2 3 0,-2 0 0,-4-1 0,-4-3 0,-5-1 0,-4-3 0,-4-2 0,-5-3 0,-5-6 0,-3-7 0,-4-6 0,-4-5 0,-2-1 0,1 3 0,3 7 0,7 8 0,3 5 0,0-2 0,0-4 0,-2 0 0,-1 2 0,2 9 0,6 7 0,0 4 0,17 9 0,-7-4 0,5 0 0,-7-5 0,-5-2 0,4 3 0,3 3 0,1 1 0,1 1 0,3 4 0,1 3 0,4 6 0,0 2 0,7 2 0,-3 0 0,8 0 0,-3 5 0,4 6 0,-1 11 0,3 13 0,0 10 0,4 7 0,9 3 0,10-4 0,6-10 0,4-11 0,-6-9 0,-5-7 0,-4-5 0,-2-1 0,-4-2 0,0-2 0,0 0 0,1 1 0,0-2 0,3 2 0,-6-3 0,3 0 0,-4-2 0,2 0 0,1 2 0,3 0 0,0 3 0,1-1 0,-1 0 0,-2-2 0,-2 0 0,-3 1 0,-7-13 0,-8-7 0,-30-24 0,10 14 0,-46-12 0,-8 19 0,22 6 0,-4 0 0,-8 0 0,0-1 0,1 1 0,2 0 0,7 2 0,3 0 0,-32-5 0,26 6 0,27 6 0,18 4 0,14 2 0,34 10 0,7 2 0,28 10 0,5 4 0,16 7 0,-31-10 0,3 1 0,11 6 0,3 1 0,3 1 0,1 1 0,0-1 0,0 0 0,-7-4 0,-2-1 0,-12-5 0,-3 0 0,31 15 0,-26-9 0,-15-4 0,-9-1 0,-7-3 0,-5-3 0,-5-3 0,-6-3 0,-2 0 0,-4 0 0,-1 0 0,0 4 0,0 3 0,3 9 0,3 13 0,12 20 0,8 20 0,-9-32 0,1 1 0,2 5 0,0-1 0,-1-2 0,-2-1 0,16 41 0,-8-20 0,-4-20 0,-3-13 0,-1-8 0,0-1 0,0 1 0,1 1 0,2 4 0,0 2 0,0 2 0,-1 1 0,0-3 0,0-2 0,2-4 0,0 3 0,1 1 0,-1 0 0,-1 1 0,-2-4 0,-1-2 0,-3-3 0,-3-5 0,-3-4 0,-3-8 0,0-4 0,0-3 0,0-3 0,2-16 0,1-7 0,1-16 0,-3-4 0,-1 1 0,-1 1 0,0-5 0,-1-8 0,-1-13 0,-1-6 0,-1 0 0,0 9 0,-2 8 0,-2 5 0,-3 7 0,-2 7 0,1 11 0,0 8 0,2 5 0,-1 2 0,0 0 0,1 2 0,0 4 0,2 2 0,2 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28:45.466"/>
    </inkml:context>
    <inkml:brush xml:id="br0">
      <inkml:brushProperty name="width" value="0.2" units="cm"/>
      <inkml:brushProperty name="height" value="0.2" units="cm"/>
      <inkml:brushProperty name="color" value="#FFFFFF"/>
    </inkml:brush>
  </inkml:definitions>
  <inkml:trace contextRef="#ctx0" brushRef="#br0">5447 1022 24575,'0'-53'0,"0"-10"0,0 17 0,0-13 0,0 24 0,0-2 0,0 11 0,0 8 0,0 4 0,0-3 0,0-3 0,0-2 0,0 2 0,0 4 0,0 3 0,0-2 0,0-11 0,-2-18 0,-2-16 0,-2-7 0,-2 6 0,1 15 0,0 17 0,1 12 0,0 11 0,2 2 0,0 0 0,-2-1 0,1-3 0,-3-2 0,1-2 0,-1-3 0,-1-5 0,0-4 0,-3-2 0,1 0 0,1 6 0,3 8 0,4 6 0,3 32 0,5 5 0,5 31 0,4-1 0,2 3 0,-3 0 0,-5 7 0,-4-24 0,-3 6 0,-4 21 0,-3 6 0,-5 17 0,-3 3-138,1-27 1,-1 1 0,-2-2 137,0-4 0,-2-2 0,-1-4 0,-5 11 0,1-7 0,-14 22 0,12-45 0,3-23 0,-7-8 0,-12 0 412,-13 5-412,-11 4 0,-1 1 0,4-2 0,7-3 0,7-1 0,0 2 0,-3 3 0,-11 1 0,-10 3 0,-10 1 0,-4 1 0,7-1 0,9-4 0,17-2 0,12-6 0,9-4 0,5-3 0,5-4 0,0-2 0,-2-1 0,-6 0 0,-6 0 0,-8 0 0,-8 0 0,-5 0 0,-2 0 0,2-2 0,8 0 0,9 0 0,9 0 0,10 2 0,5 0 0,3 0 0,-2 0 0,-7 0 0,-13 0 0,-15 0 0,-13 0 0,-2 0 0,0 0 0,29 0 0,2 0 0,21 0 0,0 0 0,4 0 0,28 3 0,-9-2 0,24 2 0,-17-3 0,9 0 0,13 1 0,26 3 0,-15-1 0,7 1 0,20 2 0,8 0 0,-19 0 0,4 0 0,1-1-190,5 1 1,2 0 0,0 0 189,-1 0 0,-1 0 0,-2-1 0,-5 0 0,-2 0 0,-1-1 0,19 2 0,-4 0 0,-15-1 0,-5 0 0,30 3 0,-35-3 0,-26-2 0,-13-2 568,-8-1-568,-2 0 0,-3 0 0,2 3 0,-1 2 0,0 0 0,-1 2 0,-4-4 0,-7 2 0,-6-3 0,-10-1 0,-10-1 0,-11 0 0,-15 0 0,-21 0 0,-19 0 0,43 0 0,-1 0 0,-3 0 0,-1 0 0,1 0 0,-1 0 0,2 0 0,0 0 0,2 0 0,0 0 0,2 0 0,1 0 0,-41 0 0,20-1 0,24-3 0,23-1 0,16-2 0,11 0 0,10 1 0,11-1 0,8 0 0,2-1 0,-5-1 0,-2-3 0,8-7 0,25-15 0,-11 7 0,6-4 0,15-9 0,5-3 0,6-4 0,-1-1 0,-1 0 0,-4 0 0,-10 6 0,-5 2 0,-14 8 0,-5 1 0,18-18 0,-19 10 0,-9 5 0,-4 2 0,-3 3 0,-4 7 0,-1 6 0,-6 7 0,0 4 0,-6 1 0,-2 1 0,-7 12 0,-2 1 0,-9 14 0,1-1 0,-4 4 0,0 3 0,1 2 0,0-2 0,4-3 0,2-5 0,0-4 0,-9 7 0,-19 12 0,-21 13 0,21-21 0,-2 0 0,-5 0 0,-2-1 0,0-3 0,-1-1 0,0-3 0,1-2 0,2-4 0,-1-3 0,-1-2 0,-2-3 0,-3-3 0,-3-1 0,-5-3 0,-2-1 0,-2-3 0,-1-2 0,1-3 0,0-2 0,4-2 0,1-2 0,8 2 0,3 0 0,-33-7 0,26 8 0,21 7 0,11 2 0,5 1 0,2 2 0,0 0 0,1 0 0,0 0 0,1 0 0,-2 0 0,-2 0 0,-1 2 0,-2-1 0,2 2 0,-2-1 0,2 0 0,-1 1 0,-1-1 0,-1 0 0,0-1 0,1 0 0,0-1 0,1 1 0,-1 1 0,0 1 0,1 1 0,-1 0 0,-2 2 0,-4-2 0,-5 1 0,-9 2 0,-7 1 0,-4 3 0,0 2 0,10-2 0,10-1 0,10-2 0,11-3 0,6 0 0,6-1 0,1 1 0,7 1 0,4-2 0,9 2 0,3-3 0,2-1 0,4-1 0,4-1 0,4 0 0,14 0 0,28 0 0,-29 2 0,3 0 0,6 1 0,1 1 0,-3-1 0,-1 1 0,42 2 0,-14-3 0,-6-3 0,-8 0 0,-13 0 0,-12 0 0,-11 0 0,-6 0 0,0 0 0,1 0 0,1 0 0,-4 0 0,-4 0 0,-2 0 0,-10 0 0,-1 0 0,-5 0 0,-18 0 0,1 0 0,-18 0 0,6 0 0,-13-2 0,-13-2 0,-19-5 0,22 2 0,-3-1 0,-5-1 0,-1-1 0,-3 0 0,-1-1 0,2 2 0,1 0 0,6 2 0,1 2 0,-40-2 0,9 4 0,9 3 0,3 0 0,2 0 0,-7 0 0,-8 0 0,-3 0 0,1 0 0,10 2 0,11 0 0,10 0 0,2 0 0,0-2 0,-10 0 0,-12 0 0,-12-1 0,-13-3 0,49 0 0,0-1 0,0 0 0,1-1 0,-44-6 0,13 3 0,14 3 0,16 2 0,14 2 0,10 2 0,7 0 0,3 0 0,2 0 0,2 0 0,-1 0 0,4 0 0,2 0 0,3 1 0,29 7 0,1-2 0,28 5 0,4-5 0,18-1 0,-23-3 0,4 0 0,16 1 0,3 1 0,10 0 0,3 0 0,4 1 0,1 1 0,-4 1 0,-2 0 0,-3 0 0,-2-1 0,-6 0 0,-2-1 0,-2-1 0,-3-1 0,-5-2 0,-2 0 0,-10 0 0,-3 0 0,32 1 0,-29 0 0,-19 0 0,-12-1 0,-7 2 0,-2 1 0,-1 1 0,4 1 0,2 0 0,3 0 0,2 1 0,9 2 0,20 7 0,19 4 0,16 5 0,1 1 0,-18-3 0,-21-6 0,-21-5 0,-16-6 0,-7-2 0,-17 0 0,-1 0 0,-14-1 0,2-2 0,-9-1 0,-16 0 0,-15-1 0,-19-5 0,-9-5 0,-3-5 0,5-3 0,14 6 0,13 2 0,13 5 0,8 2 0,4 2 0,-3 2 0,-4 0 0,-5 0 0,-4 0 0,-5 0 0,-7 1 0,-7 1 0,-10 2 0,-8 0 0,-5 1 0,47-2 0,1-1 0,-1-1 0,0 0 0,-1 0 0,-1 0 0,1-1 0,-1 0 0,-5 0 0,-1 0 0,0 0 0,0 0 0,-1 0 0,0 0 0,2-1 0,1 0 0,6 0 0,1-2 0,-39-3 0,19 0 0,17 2 0,17 3 0,11 1 0,6 0 0,4 0 0,2 0 0,1 0 0,2 0 0,3 1 0,4 0 0,2 6 0,1 3 0,0-2 0,0 0 0,0-6 0,0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5:28:51.038"/>
    </inkml:context>
    <inkml:brush xml:id="br0">
      <inkml:brushProperty name="width" value="0.2" units="cm"/>
      <inkml:brushProperty name="height" value="0.2" units="cm"/>
      <inkml:brushProperty name="color" value="#FFFFFF"/>
    </inkml:brush>
  </inkml:definitions>
  <inkml:trace contextRef="#ctx0" brushRef="#br0">2961 4278 24575,'-43'0'0,"-6"0"0,0 0 0,-11 0 0,-4 0 0,-4 0 0,-4 0 0,10 0 0,7 0 0,7 0 0,5 0 0,5 0 0,-1 0 0,-2 0 0,-5 0 0,-5 0 0,-8 0 0,-2 0 0,-4 0 0,3 0 0,4 0 0,4 0 0,-1 0 0,-5 0 0,-4 0 0,-6 0 0,-4 0 0,-1-2 0,1-2 0,2-2 0,1-4 0,6-2 0,8 0 0,13 1 0,15 3 0,11 3 0,8 0 0,5 2 0,3-1 0,20-1 0,7 2 0,27 0 0,-16 3 0,12 0 0,-14 0 0,23 0 0,23 0 0,-28 0 0,4 0 0,7 0 0,3 0 0,4 0 0,1-1 0,-1 0 0,-1-2 0,-7 0 0,-2-1 0,-8-1 0,-4-2 0,20-5 0,-27 2 0,-21 1 0,-11 3 0,-9 0 0,-6 2 0,-8 2 0,-7 1 0,-3 1 0,2 0 0,4 0 0,3 0 0,2-2 0,0 1 0,-2-1 0,-5 0 0,-7-3 0,-14-2 0,-15-6 0,-11-2 0,-5 0 0,3 0 0,7 4 0,13 3 0,13 2 0,12 1 0,7 1 0,4 0 0,-1-2 0,1 0 0,-3-2 0,-1-1 0,-1 0 0,-2-2 0,-3 0 0,-3-1 0,-2-1 0,0-2 0,2 2 0,3 0 0,2 2 0,4 3 0,0-3 0,7 5 0,-2-3 0,4 3 0,-3-2 0,0 0 0,-1-1 0,1 0 0,1 2 0,0 0 0,-1-1 0,-2 1 0,-2-2 0,-1 0 0,0 0 0,0 0 0,4 1 0,1-1 0,0 0 0,3 1 0,-2 0 0,0 0 0,-1 0 0,0 0 0,0 0 0,1 0 0,1 0 0,0 0 0,-1-1 0,-2-1 0,-1-2 0,-3-1 0,1-2 0,-2-2 0,0 0 0,0 0 0,0 0 0,2 2 0,2 0 0,2 2 0,2 3 0,1 0 0,-1 0 0,-1-2 0,-1-2 0,0 0 0,1 0 0,-2 0 0,0 1 0,0-1 0,1 1 0,-1-1 0,5 6 0,-2-4 0,4 4 0,-2-2 0,-1-3 0,0-1 0,-1 1 0,-1-2 0,1 1 0,-1-1 0,0-2 0,-1 0 0,-1-1 0,1 1 0,2 0 0,1 2 0,2 2 0,0-1 0,-1 3 0,2-2 0,1-1 0,0 1 0,2-1 0,0 2 0,0 0 0,1 1 0,-1-1 0,0-4 0,0 7 0,-1-6 0,0 7 0,0-3 0,1-1 0,-1 1 0,2 1 0,-2 0 0,1 2 0,0-2 0,-1 0 0,1-1 0,-1-3 0,1 1 0,0-1 0,0 1 0,0 1 0,-1-1 0,0-1 0,0-1 0,-1 0 0,0-1 0,0 0 0,0-1 0,0 0 0,0-3 0,0-2 0,0-3 0,-1 0 0,-2-1 0,1 0 0,0 0 0,0 2 0,0 0 0,2 0 0,-1 0 0,2 0 0,0 0 0,-1 0 0,1-2 0,-1 0 0,1 1 0,0 1 0,-1 0 0,0-1 0,0-3 0,0-2 0,-1-1 0,2 0 0,1-1 0,1 1 0,1 1 0,0-2 0,0 0 0,0-2 0,0 1 0,0 1 0,0 2 0,0 1 0,0 0 0,0-1 0,0 0 0,0 1 0,-2 2 0,1 1 0,-2 1 0,-1 0 0,3 1 0,-1 0 0,2-1 0,0-1 0,0-2 0,0-2 0,0-5 0,0-2 0,0-1 0,0-5 0,0-2 0,0-6 0,0-7 0,0-8 0,0-9 0,0-9 0,0-2 0,0-4 0,0 1 0,0 6 0,0 5 0,0 13 0,0 9 0,0 9 0,0 7 0,0 4 0,0 4 0,0 8 0,-5 5 0,-6 9 0,-5 3 0,-5 3 0,1 1 0,0 1 0,1 0 0,2 1 0,3 0 0,8 1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Begrüßen Sie die Teilnehmenden und geben Sie einen Überblick über die heutige Begleitung. (Dauer: 5 Minuten)</a:t>
            </a:r>
            <a:endParaRPr lang="de-DE" dirty="0">
              <a:effectLst/>
            </a:endParaRPr>
          </a:p>
          <a:p>
            <a:endParaRPr lang="de-DE" dirty="0"/>
          </a:p>
        </p:txBody>
      </p:sp>
    </p:spTree>
    <p:extLst>
      <p:ext uri="{BB962C8B-B14F-4D97-AF65-F5344CB8AC3E}">
        <p14:creationId xmlns:p14="http://schemas.microsoft.com/office/powerpoint/2010/main" val="2102392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FontTx/>
              <a:buNone/>
            </a:pPr>
            <a:r>
              <a:rPr lang="de-DE" sz="1800" b="1" dirty="0">
                <a:effectLst/>
                <a:latin typeface="Calibri" panose="020F0502020204030204" pitchFamily="34" charset="0"/>
                <a:ea typeface="Calibri" panose="020F0502020204030204" pitchFamily="34" charset="0"/>
                <a:cs typeface="Times New Roman" panose="02020603050405020304" pitchFamily="18" charset="0"/>
              </a:rPr>
              <a:t>WEB.DE: </a:t>
            </a:r>
          </a:p>
          <a:p>
            <a:pPr marL="0" indent="0">
              <a:buFontTx/>
              <a:buNone/>
            </a:pPr>
            <a:r>
              <a:rPr lang="de-DE" sz="1800" dirty="0">
                <a:effectLst/>
                <a:latin typeface="Calibri" panose="020F0502020204030204" pitchFamily="34" charset="0"/>
                <a:ea typeface="Calibri" panose="020F0502020204030204" pitchFamily="34" charset="0"/>
                <a:cs typeface="Times New Roman" panose="02020603050405020304" pitchFamily="18" charset="0"/>
              </a:rPr>
              <a:t>Auch bei WEB.DE handelt es sich um einen deutschen Anbieter, Ihre Daten werden in Deutschland gespeichert und Sie profitieren von den strengen deutschen Datenschutzvorgaben. Das kostenfreie Postfach von WEB.DE verfügt über 1 GB Speicher. Anhänge können Sie bis zu einer Größe von 20 MB hinzufügen. Wie die meisten Gratis-Anbieter verdient auch WEB.DE Geld mit personalisierter Werbung. E-Mail-Adressen von anderen Anbietern können nicht in der App hinzugefügt werden, dafür können auch mit diesem Anbieter mehrere E-Mail-Adressen erstellt werden. Auch WEB.DE bietet darüber hinaus ein kostenpflichtiges Abo an, welches auf Werbung und Tracking verzichtet und erweiterten Speicherplatz bietet.</a:t>
            </a:r>
            <a:r>
              <a:rPr lang="de-DE" dirty="0">
                <a:effectLst/>
              </a:rPr>
              <a:t> </a:t>
            </a:r>
            <a:endParaRPr lang="de-D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4264404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b="1" dirty="0">
                <a:effectLst/>
                <a:latin typeface="Calibri" panose="020F0502020204030204" pitchFamily="34" charset="0"/>
                <a:ea typeface="Calibri" panose="020F0502020204030204" pitchFamily="34" charset="0"/>
                <a:cs typeface="Times New Roman" panose="02020603050405020304" pitchFamily="18" charset="0"/>
              </a:rPr>
              <a:t>Outlook: </a:t>
            </a:r>
          </a:p>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kostenlose E-Mail-Anbieter Outlook gehört zum Unternehmen Microsoft. Outlook kann auch als App installiert werden und verfügt über eine übersichtliche und intuitive Oberfläche. Das Postfach bietet mit 15 GB viel Platz für E-Mails. Outlook arbeitet sehr gut mit anderen Microsoft-Office-Programmen wie zum Beispiel Word oder Excel zusammen. Auch die Kalenderfunktion kann für Fortgeschrittene interessant sein. Zudem gehört der Video-Chat-Dienst „Skype“ zu Microsoft und ist direkt in Outlook integriert. Microsoft ist ein US-amerikanisches Unternehmen, Ihre E-Mails werden außerhalb der EU verarbeitet und gespeichert.</a:t>
            </a:r>
          </a:p>
          <a:p>
            <a:pPr marL="0" indent="0">
              <a:buFontTx/>
              <a:buNone/>
            </a:pP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9207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Ausschlaggebend ist daher nicht nur, dass die Server in Deutschland stehen, sondern vor allem, was die Anbieter mit Ihren Daten machen möchten – im besten Falle: nichts. Informationen dazu finden Sie jeweils in den Nutzungsbedingungen.</a:t>
            </a:r>
          </a:p>
        </p:txBody>
      </p:sp>
    </p:spTree>
    <p:extLst>
      <p:ext uri="{BB962C8B-B14F-4D97-AF65-F5344CB8AC3E}">
        <p14:creationId xmlns:p14="http://schemas.microsoft.com/office/powerpoint/2010/main" val="1592161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dirty="0"/>
              <a:t>Diese Empfehlung beruht auf Ergebnissen der Stiftung Warentest.</a:t>
            </a:r>
            <a:br>
              <a:rPr lang="de-DE" sz="1800" dirty="0"/>
            </a:br>
            <a:r>
              <a:rPr lang="de-DE" sz="1800" dirty="0"/>
              <a:t>Die beiden Anbieter bieten keine eigenen Apps an. Sie können entweder per Browser verwendet werden, oder in einer E-Mail-App eingerichtet werden, die mit verschiedenen Anbietern genutzt werden kann.</a:t>
            </a:r>
          </a:p>
          <a:p>
            <a:pPr marL="0" indent="0">
              <a:buFontTx/>
              <a:buNone/>
            </a:pP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0451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Times"/>
              </a:rPr>
              <a:t>Fordern Sie die Teilnehmenden auf, entsprechend ihres Ausgangspunktes in drei Kleingruppen zusammenzukommen (Gruppe 1: alle Personen, die eine bisher nur am Computer genutzte E-Mail-Adresse haben, setzen sich zusammen; Gruppe 2: alle Personen, die unwissentlich eine iCloud-Adresse haben, die im Einrichtungsprozess des (Apple-)Geräts erstellt wurde, setzen sich zusammen; Gruppe 3: alle Personen, die unwissentlich eine Gmail-Adresse haben, die im Einrichtungsprozess des (Android-)Geräts erstellt wurde setzen sich zusammen – im Idealfall können sich die Kleingruppen im Folgenden räumlich weit voneinander entfernen, um Störungen zu vermeiden.) </a:t>
            </a:r>
          </a:p>
          <a:p>
            <a:endParaRPr lang="de-DE" dirty="0">
              <a:solidFill>
                <a:srgbClr val="000000"/>
              </a:solidFill>
              <a:effectLst/>
              <a:latin typeface="Calibri" panose="020F0502020204030204" pitchFamily="34" charset="0"/>
            </a:endParaRPr>
          </a:p>
          <a:p>
            <a:r>
              <a:rPr lang="de-DE" sz="2400" dirty="0">
                <a:solidFill>
                  <a:srgbClr val="000000"/>
                </a:solidFill>
                <a:effectLst/>
                <a:latin typeface="Helvetica Neue" panose="02000503000000020004" pitchFamily="2" charset="0"/>
              </a:rPr>
              <a:t>(Folie 1/2, Gesamtdauer der 2 Folien: 20 Minuten)</a:t>
            </a:r>
            <a:endParaRPr lang="de-DE" dirty="0">
              <a:solidFill>
                <a:srgbClr val="000000"/>
              </a:solidFill>
              <a:effectLst/>
              <a:latin typeface="Calibri" panose="020F0502020204030204" pitchFamily="34" charset="0"/>
            </a:endParaRPr>
          </a:p>
          <a:p>
            <a:endParaRPr lang="de-DE" dirty="0"/>
          </a:p>
        </p:txBody>
      </p:sp>
    </p:spTree>
    <p:extLst>
      <p:ext uri="{BB962C8B-B14F-4D97-AF65-F5344CB8AC3E}">
        <p14:creationId xmlns:p14="http://schemas.microsoft.com/office/powerpoint/2010/main" val="1425107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Times"/>
              </a:rPr>
              <a:t>Lassen Sie die Teilnehmenden anschließend in den Kleingruppen im </a:t>
            </a:r>
            <a:r>
              <a:rPr lang="de-DE" b="1" dirty="0">
                <a:solidFill>
                  <a:srgbClr val="000000"/>
                </a:solidFill>
                <a:effectLst/>
                <a:latin typeface="Times"/>
              </a:rPr>
              <a:t>Modul 6 der Starthilfe-App</a:t>
            </a:r>
            <a:r>
              <a:rPr lang="de-DE" dirty="0">
                <a:solidFill>
                  <a:srgbClr val="000000"/>
                </a:solidFill>
                <a:effectLst/>
                <a:latin typeface="Times"/>
              </a:rPr>
              <a:t> das jeweils passende Kapitel eigenständig absolvieren und stehen Sie dabei als Lernberaterin oder Lernberater für Rückfragen oder bei Stolpersteinen zur Verfügung. </a:t>
            </a:r>
          </a:p>
          <a:p>
            <a:endParaRPr lang="de-DE" dirty="0">
              <a:solidFill>
                <a:srgbClr val="000000"/>
              </a:solidFill>
              <a:effectLst/>
              <a:latin typeface="Times"/>
            </a:endParaRPr>
          </a:p>
          <a:p>
            <a:r>
              <a:rPr lang="de-DE" dirty="0">
                <a:solidFill>
                  <a:srgbClr val="000000"/>
                </a:solidFill>
                <a:effectLst/>
                <a:latin typeface="Times"/>
              </a:rPr>
              <a:t>Gruppe 1: „Bestehendes E-Mail-Postfach abrufen durch Installation der Anbieter-App“ sowie das folgende Videobeispiel</a:t>
            </a:r>
          </a:p>
          <a:p>
            <a:br>
              <a:rPr lang="de-DE" dirty="0">
                <a:solidFill>
                  <a:srgbClr val="000000"/>
                </a:solidFill>
                <a:effectLst/>
                <a:latin typeface="Times"/>
              </a:rPr>
            </a:br>
            <a:r>
              <a:rPr lang="de-DE" dirty="0">
                <a:solidFill>
                  <a:srgbClr val="000000"/>
                </a:solidFill>
                <a:effectLst/>
                <a:latin typeface="Times"/>
              </a:rPr>
              <a:t>Gruppe 2: „Der E-Mail-Dienst von Apple“</a:t>
            </a:r>
          </a:p>
          <a:p>
            <a:br>
              <a:rPr lang="de-DE" dirty="0">
                <a:solidFill>
                  <a:srgbClr val="000000"/>
                </a:solidFill>
                <a:effectLst/>
                <a:latin typeface="Times"/>
              </a:rPr>
            </a:br>
            <a:r>
              <a:rPr lang="de-DE" dirty="0">
                <a:solidFill>
                  <a:srgbClr val="000000"/>
                </a:solidFill>
                <a:effectLst/>
                <a:latin typeface="Times"/>
              </a:rPr>
              <a:t>Gruppe 3: „Der E-Mail-Dienst von Google“</a:t>
            </a:r>
          </a:p>
          <a:p>
            <a:endParaRPr lang="de-DE" dirty="0">
              <a:solidFill>
                <a:srgbClr val="000000"/>
              </a:solidFill>
              <a:effectLst/>
              <a:latin typeface="Times"/>
            </a:endParaRPr>
          </a:p>
          <a:p>
            <a:r>
              <a:rPr lang="de-DE" dirty="0">
                <a:solidFill>
                  <a:srgbClr val="000000"/>
                </a:solidFill>
                <a:effectLst/>
                <a:latin typeface="Times"/>
              </a:rPr>
              <a:t>Ermutigen und begleiten Sie die Teilnehmenden, dies je am eigenen Gerät auszuprobieren/umzusetzen.</a:t>
            </a:r>
          </a:p>
          <a:p>
            <a:pPr marL="0" marR="0" lvl="0" indent="0" defTabSz="457200" eaLnBrk="1" fontAlgn="auto" latinLnBrk="0" hangingPunct="1">
              <a:lnSpc>
                <a:spcPct val="117999"/>
              </a:lnSpc>
              <a:spcBef>
                <a:spcPts val="0"/>
              </a:spcBef>
              <a:spcAft>
                <a:spcPts val="0"/>
              </a:spcAft>
              <a:buClrTx/>
              <a:buSzTx/>
              <a:buFontTx/>
              <a:buNone/>
              <a:tabLst/>
              <a:defRPr/>
            </a:pPr>
            <a:endParaRPr lang="de-DE" dirty="0">
              <a:solidFill>
                <a:srgbClr val="000000"/>
              </a:solidFill>
              <a:effectLst/>
              <a:latin typeface="Calibri" panose="020F0502020204030204" pitchFamily="34" charset="0"/>
            </a:endParaRPr>
          </a:p>
          <a:p>
            <a:r>
              <a:rPr lang="de-DE" sz="2000" dirty="0">
                <a:solidFill>
                  <a:srgbClr val="000000"/>
                </a:solidFill>
                <a:effectLst/>
                <a:latin typeface="Helvetica Neue" panose="02000503000000020004" pitchFamily="2" charset="0"/>
              </a:rPr>
              <a:t>(Folie 2/2, Gesamtdauer der 2 Folien: 20 Minuten)</a:t>
            </a:r>
            <a:endParaRPr lang="de-DE" dirty="0">
              <a:solidFill>
                <a:srgbClr val="000000"/>
              </a:solidFill>
              <a:effectLst/>
              <a:latin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de-DE" dirty="0"/>
          </a:p>
        </p:txBody>
      </p:sp>
    </p:spTree>
    <p:extLst>
      <p:ext uri="{BB962C8B-B14F-4D97-AF65-F5344CB8AC3E}">
        <p14:creationId xmlns:p14="http://schemas.microsoft.com/office/powerpoint/2010/main" val="3445554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Times"/>
              </a:rPr>
              <a:t>Klären Sie Fragen.</a:t>
            </a:r>
          </a:p>
          <a:p>
            <a:r>
              <a:rPr lang="de-DE" dirty="0">
                <a:solidFill>
                  <a:srgbClr val="000000"/>
                </a:solidFill>
                <a:effectLst/>
                <a:latin typeface="Times"/>
              </a:rPr>
              <a:t>Verweisen Sie auf die Starthilfe-App als Nachschlagewerk: In Modul 6 „E-Mails“ (von Beginn bis inklusive „Videobeispiel: Bestehendes Bestehendes E-Mail-Postfach abrufen durch Installation der Anbieter-App“). Hier finden die Teilnehmenden die heute besprochenen Inhalte zum Nachlesen.</a:t>
            </a:r>
          </a:p>
          <a:p>
            <a:endParaRPr lang="de-DE" dirty="0">
              <a:solidFill>
                <a:srgbClr val="000000"/>
              </a:solidFill>
              <a:effectLst/>
              <a:latin typeface="Times"/>
            </a:endParaRPr>
          </a:p>
          <a:p>
            <a:r>
              <a:rPr lang="de-DE" dirty="0">
                <a:solidFill>
                  <a:srgbClr val="000000"/>
                </a:solidFill>
                <a:effectLst/>
                <a:latin typeface="Times"/>
              </a:rPr>
              <a:t>Kündigen Sie das nächste Treffen an und verabschieden Sie sich.</a:t>
            </a:r>
          </a:p>
          <a:p>
            <a:pPr marL="0" marR="0" lvl="0" indent="0" defTabSz="457200" eaLnBrk="1" fontAlgn="auto" latinLnBrk="0" hangingPunct="1">
              <a:lnSpc>
                <a:spcPct val="117999"/>
              </a:lnSpc>
              <a:spcBef>
                <a:spcPts val="0"/>
              </a:spcBef>
              <a:spcAft>
                <a:spcPts val="0"/>
              </a:spcAft>
              <a:buClrTx/>
              <a:buSzTx/>
              <a:buFontTx/>
              <a:buNone/>
              <a:tabLst/>
              <a:defRPr/>
            </a:pPr>
            <a:br>
              <a:rPr lang="de-DE" sz="2200" dirty="0">
                <a:effectLst/>
                <a:latin typeface="+mn-lt"/>
                <a:ea typeface="+mn-ea"/>
                <a:cs typeface="+mn-cs"/>
                <a:sym typeface="Helvetica Neue"/>
              </a:rPr>
            </a:br>
            <a:r>
              <a:rPr lang="de-DE" sz="2200" dirty="0">
                <a:effectLst/>
                <a:latin typeface="+mn-lt"/>
                <a:ea typeface="+mn-ea"/>
                <a:cs typeface="+mn-cs"/>
                <a:sym typeface="Helvetica Neue"/>
              </a:rPr>
              <a:t>(Dauer: 5 Minuten)</a:t>
            </a:r>
          </a:p>
          <a:p>
            <a:endParaRPr lang="de-DE" dirty="0"/>
          </a:p>
        </p:txBody>
      </p:sp>
    </p:spTree>
    <p:extLst>
      <p:ext uri="{BB962C8B-B14F-4D97-AF65-F5344CB8AC3E}">
        <p14:creationId xmlns:p14="http://schemas.microsoft.com/office/powerpoint/2010/main" val="362369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Times"/>
              </a:rPr>
              <a:t>Schauen Sie gemeinsam das eingebundene Video an und kommen Sie anschließend ins Gespräch.</a:t>
            </a:r>
          </a:p>
          <a:p>
            <a:endParaRPr lang="de-DE" dirty="0">
              <a:solidFill>
                <a:srgbClr val="000000"/>
              </a:solidFill>
              <a:effectLst/>
              <a:latin typeface="Times"/>
            </a:endParaRPr>
          </a:p>
          <a:p>
            <a:r>
              <a:rPr lang="de-DE" dirty="0">
                <a:solidFill>
                  <a:srgbClr val="000000"/>
                </a:solidFill>
                <a:effectLst/>
                <a:latin typeface="Times"/>
              </a:rPr>
              <a:t>Falls das Video auf der Folie nicht abgespielt werden kann, </a:t>
            </a:r>
            <a:r>
              <a:rPr lang="de-DE" dirty="0">
                <a:solidFill>
                  <a:srgbClr val="000000"/>
                </a:solidFill>
                <a:effectLst/>
                <a:latin typeface="Calibri" panose="020F0502020204030204" pitchFamily="34" charset="0"/>
              </a:rPr>
              <a:t>klicken Sie stattdessen auf den Link unterhalb des Bildes oder kopieren Sie ihn in den Browser: </a:t>
            </a:r>
            <a:endParaRPr lang="de-DE" dirty="0">
              <a:solidFill>
                <a:srgbClr val="000000"/>
              </a:solidFill>
              <a:effectLst/>
              <a:latin typeface="Times"/>
            </a:endParaRPr>
          </a:p>
          <a:p>
            <a:r>
              <a:rPr lang="de-DE" sz="2000" u="sng" dirty="0">
                <a:solidFill>
                  <a:srgbClr val="0000E9"/>
                </a:solidFill>
                <a:effectLst/>
                <a:latin typeface="Times"/>
                <a:ea typeface="+mn-ea"/>
                <a:cs typeface="+mn-cs"/>
                <a:sym typeface="Helvetica Neue"/>
              </a:rPr>
              <a:t>https://starthilfe-</a:t>
            </a:r>
            <a:r>
              <a:rPr lang="de-DE" sz="2000" u="sng" dirty="0" err="1">
                <a:solidFill>
                  <a:srgbClr val="0000E9"/>
                </a:solidFill>
                <a:effectLst/>
                <a:latin typeface="Times"/>
                <a:ea typeface="+mn-ea"/>
                <a:cs typeface="+mn-cs"/>
                <a:sym typeface="Helvetica Neue"/>
              </a:rPr>
              <a:t>begleitung.de</a:t>
            </a:r>
            <a:r>
              <a:rPr lang="de-DE" sz="2000" u="sng" dirty="0">
                <a:solidFill>
                  <a:srgbClr val="0000E9"/>
                </a:solidFill>
                <a:effectLst/>
                <a:latin typeface="Times"/>
                <a:ea typeface="+mn-ea"/>
                <a:cs typeface="+mn-cs"/>
                <a:sym typeface="Helvetica Neue"/>
              </a:rPr>
              <a:t>/</a:t>
            </a:r>
            <a:r>
              <a:rPr lang="de-DE" sz="2000" u="sng" dirty="0" err="1">
                <a:solidFill>
                  <a:srgbClr val="0000E9"/>
                </a:solidFill>
                <a:effectLst/>
                <a:latin typeface="Times"/>
                <a:ea typeface="+mn-ea"/>
                <a:cs typeface="+mn-cs"/>
                <a:sym typeface="Helvetica Neue"/>
              </a:rPr>
              <a:t>wp</a:t>
            </a:r>
            <a:r>
              <a:rPr lang="de-DE" sz="2000" u="sng" dirty="0">
                <a:solidFill>
                  <a:srgbClr val="0000E9"/>
                </a:solidFill>
                <a:effectLst/>
                <a:latin typeface="Times"/>
                <a:ea typeface="+mn-ea"/>
                <a:cs typeface="+mn-cs"/>
                <a:sym typeface="Helvetica Neue"/>
              </a:rPr>
              <a:t>-content/</a:t>
            </a:r>
            <a:r>
              <a:rPr lang="de-DE" sz="2000" u="sng" dirty="0" err="1">
                <a:solidFill>
                  <a:srgbClr val="0000E9"/>
                </a:solidFill>
                <a:effectLst/>
                <a:latin typeface="Times"/>
                <a:ea typeface="+mn-ea"/>
                <a:cs typeface="+mn-cs"/>
                <a:sym typeface="Helvetica Neue"/>
              </a:rPr>
              <a:t>uploads</a:t>
            </a:r>
            <a:r>
              <a:rPr lang="de-DE" sz="2000" u="sng" dirty="0">
                <a:solidFill>
                  <a:srgbClr val="0000E9"/>
                </a:solidFill>
                <a:effectLst/>
                <a:latin typeface="Times"/>
                <a:ea typeface="+mn-ea"/>
                <a:cs typeface="+mn-cs"/>
                <a:sym typeface="Helvetica Neue"/>
              </a:rPr>
              <a:t>/Modul-6-Erfahrungsberichte-alle_identisch-v2.mp4</a:t>
            </a:r>
            <a:br>
              <a:rPr lang="de-DE" dirty="0">
                <a:solidFill>
                  <a:srgbClr val="000000"/>
                </a:solidFill>
                <a:effectLst/>
                <a:latin typeface="Times"/>
              </a:rPr>
            </a:br>
            <a:br>
              <a:rPr lang="de-DE" dirty="0">
                <a:solidFill>
                  <a:srgbClr val="000000"/>
                </a:solidFill>
                <a:effectLst/>
                <a:latin typeface="Times"/>
              </a:rPr>
            </a:br>
            <a:r>
              <a:rPr lang="de-DE" sz="2400" dirty="0">
                <a:solidFill>
                  <a:srgbClr val="000000"/>
                </a:solidFill>
                <a:effectLst/>
                <a:latin typeface="Helvetica Neue" panose="02000503000000020004" pitchFamily="2" charset="0"/>
              </a:rPr>
              <a:t>(Folie 1/2, Gesamtdauer der 2 Folien: 10 Minuten)</a:t>
            </a:r>
            <a:endParaRPr lang="de-DE" dirty="0">
              <a:solidFill>
                <a:srgbClr val="000000"/>
              </a:solidFill>
              <a:effectLst/>
              <a:latin typeface="Times"/>
            </a:endParaRPr>
          </a:p>
        </p:txBody>
      </p:sp>
    </p:spTree>
    <p:extLst>
      <p:ext uri="{BB962C8B-B14F-4D97-AF65-F5344CB8AC3E}">
        <p14:creationId xmlns:p14="http://schemas.microsoft.com/office/powerpoint/2010/main" val="68384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Times"/>
              </a:rPr>
              <a:t>Erfragen Sie, ob die Teilnehmenden wissen, was eine E-Mail ist, wann sie sich zur Kommunikation eignet und ob sie schon eine E-Mail-Adresse haben. Wenn ja, fragen Sie nach dem E-Mail-Anbieter. (Hinweis, siehe auch Folgefolie: Sobald Teilnehmende am eigenen Gerät arbeiten, verfügen sie aller Wahrscheinlichkeit nach über eine E-Mail-Adresse, da diese im Einrichtungsprozess erstellt wurde – auch wenn sie dies noch nicht wissen und daher mit „nein“ antworten.)</a:t>
            </a:r>
          </a:p>
          <a:p>
            <a:endParaRPr lang="de-DE" i="1" dirty="0">
              <a:solidFill>
                <a:srgbClr val="000000"/>
              </a:solidFill>
              <a:effectLst/>
              <a:latin typeface="Times"/>
            </a:endParaRPr>
          </a:p>
          <a:p>
            <a:pPr marL="0" marR="0" lvl="0" indent="0" defTabSz="457200" eaLnBrk="1" fontAlgn="auto" latinLnBrk="0" hangingPunct="1">
              <a:lnSpc>
                <a:spcPct val="117999"/>
              </a:lnSpc>
              <a:spcBef>
                <a:spcPts val="0"/>
              </a:spcBef>
              <a:spcAft>
                <a:spcPts val="0"/>
              </a:spcAft>
              <a:buClrTx/>
              <a:buSzTx/>
              <a:buFontTx/>
              <a:buNone/>
              <a:tabLst/>
              <a:defRPr/>
            </a:pPr>
            <a:r>
              <a:rPr lang="de-DE" i="1" dirty="0">
                <a:solidFill>
                  <a:srgbClr val="000000"/>
                </a:solidFill>
                <a:effectLst/>
                <a:latin typeface="Times"/>
              </a:rPr>
              <a:t>Hinweis: Orientieren Sie sich dabei an den Inhalten aus der Starthilfe-App, Modul 6, Kapitel „Was ist eine E-Mail“ und „Wann eignet sich eine E-Mail zur Kommunikation“.</a:t>
            </a:r>
          </a:p>
          <a:p>
            <a:endParaRPr lang="de-DE" i="1" dirty="0">
              <a:solidFill>
                <a:srgbClr val="000000"/>
              </a:solidFill>
              <a:effectLst/>
              <a:latin typeface="Times"/>
            </a:endParaRPr>
          </a:p>
          <a:p>
            <a:r>
              <a:rPr lang="de-DE" i="1" dirty="0">
                <a:solidFill>
                  <a:srgbClr val="000000"/>
                </a:solidFill>
                <a:effectLst/>
                <a:latin typeface="Times"/>
              </a:rPr>
              <a:t>Hinweis: Erfahrungsgemäß ist der Wissensstand zum Thema E-Mail sehr unterschiedlich: Während es für einige Neuland ist, sind andere schon routinierte E-Mailer am Computer und nur das Schreiben/Abrufen am mobilen Gerät ist für diese neu. Lassen Sie jene Teilnehmenden, die schon über Vorwissen verfügen, dieses aktiv einbringen. In der Starthilfe-App werden durch die Abfragen zum Kenntnisstand nur die jeweils relevanten Inhalte angezeigt.</a:t>
            </a:r>
            <a:endParaRPr lang="de-DE" dirty="0">
              <a:solidFill>
                <a:srgbClr val="000000"/>
              </a:solidFill>
              <a:effectLst/>
              <a:latin typeface="Times"/>
            </a:endParaRPr>
          </a:p>
          <a:p>
            <a:br>
              <a:rPr lang="de-DE" i="1" dirty="0">
                <a:solidFill>
                  <a:srgbClr val="000000"/>
                </a:solidFill>
                <a:effectLst/>
                <a:latin typeface="Times"/>
              </a:rPr>
            </a:br>
            <a:endParaRPr lang="de-DE" i="1" dirty="0">
              <a:solidFill>
                <a:srgbClr val="000000"/>
              </a:solidFill>
              <a:effectLst/>
              <a:latin typeface="Times"/>
            </a:endParaRPr>
          </a:p>
          <a:p>
            <a:r>
              <a:rPr lang="de-DE" sz="2000" dirty="0">
                <a:solidFill>
                  <a:srgbClr val="000000"/>
                </a:solidFill>
                <a:effectLst/>
                <a:latin typeface="Helvetica Neue" panose="02000503000000020004" pitchFamily="2" charset="0"/>
              </a:rPr>
              <a:t>(Folie 2/2, Gesamtdauer der 2 Folien: 10 Minuten)</a:t>
            </a:r>
            <a:endParaRPr lang="de-D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247782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de-DE" dirty="0"/>
          </a:p>
        </p:txBody>
      </p:sp>
    </p:spTree>
    <p:extLst>
      <p:ext uri="{BB962C8B-B14F-4D97-AF65-F5344CB8AC3E}">
        <p14:creationId xmlns:p14="http://schemas.microsoft.com/office/powerpoint/2010/main" val="4008354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400" b="1" dirty="0">
                <a:effectLst/>
                <a:latin typeface="Calibri" panose="020F0502020204030204" pitchFamily="34" charset="0"/>
                <a:ea typeface="Calibri" panose="020F0502020204030204" pitchFamily="34" charset="0"/>
                <a:cs typeface="Times New Roman" panose="02020603050405020304" pitchFamily="18" charset="0"/>
              </a:rPr>
              <a:t>Wie ist eine E-Mail-Adresse aufgebaut?</a:t>
            </a:r>
          </a:p>
          <a:p>
            <a:pPr marL="0" marR="0" lvl="0" indent="0" defTabSz="457200" eaLnBrk="1" fontAlgn="auto" latinLnBrk="0" hangingPunct="1">
              <a:lnSpc>
                <a:spcPct val="117999"/>
              </a:lnSpc>
              <a:spcBef>
                <a:spcPts val="0"/>
              </a:spcBef>
              <a:spcAft>
                <a:spcPts val="0"/>
              </a:spcAft>
              <a:buClrTx/>
              <a:buSzTx/>
              <a:buFontTx/>
              <a:buNone/>
              <a:tabLst/>
              <a:defRPr/>
            </a:pPr>
            <a:r>
              <a:rPr lang="de-DE" sz="2400" dirty="0">
                <a:effectLst/>
                <a:latin typeface="Calibri" panose="020F0502020204030204" pitchFamily="34" charset="0"/>
                <a:ea typeface="Calibri" panose="020F0502020204030204" pitchFamily="34" charset="0"/>
                <a:cs typeface="Times New Roman" panose="02020603050405020304" pitchFamily="18" charset="0"/>
              </a:rPr>
              <a:t>Bei der Registrierung einer neuen E-Mail-Adresse legen Sie diese fest. Ihre Adresse könnte zum Beispiel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erika.mustermann@web.de</a:t>
            </a:r>
            <a:r>
              <a:rPr lang="de-DE" sz="2400" dirty="0">
                <a:effectLst/>
                <a:latin typeface="Calibri" panose="020F0502020204030204" pitchFamily="34" charset="0"/>
                <a:ea typeface="Calibri" panose="020F0502020204030204" pitchFamily="34" charset="0"/>
                <a:cs typeface="Times New Roman" panose="02020603050405020304" pitchFamily="18" charset="0"/>
              </a:rPr>
              <a:t>“ lauten. Links vom @-Zeichen steht immer der Nutzername (der Name kann Ihr richtiger Name, ein Spitzname oder komplett frei erfunden sein), direkt nach dem @-Zeichen der Anbieter (im Beispiel web) und am Ende das Länderkürzel der E-Mail-Adresse (im Beispiel .de für Deutschland).</a:t>
            </a:r>
          </a:p>
          <a:p>
            <a:endParaRPr lang="de-DE" dirty="0"/>
          </a:p>
          <a:p>
            <a:r>
              <a:rPr lang="de-DE" dirty="0"/>
              <a:t>Hinweis zur Weitergabe an die Teilnehmenden: Die Groß- und Kleinschreibung ist bei einer E-Mail-Adresse irrelevant. </a:t>
            </a:r>
            <a:r>
              <a:rPr lang="de-DE" dirty="0" err="1"/>
              <a:t>erikamustermann@web.de</a:t>
            </a:r>
            <a:r>
              <a:rPr lang="de-DE" dirty="0"/>
              <a:t> ist die identische Adresse. Ob Groß- oder Kleinbuchstaben verwendet werden, ist reine Geschmackssache.</a:t>
            </a:r>
          </a:p>
        </p:txBody>
      </p:sp>
    </p:spTree>
    <p:extLst>
      <p:ext uri="{BB962C8B-B14F-4D97-AF65-F5344CB8AC3E}">
        <p14:creationId xmlns:p14="http://schemas.microsoft.com/office/powerpoint/2010/main" val="4234208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Calibri" panose="020F0502020204030204" pitchFamily="34" charset="0"/>
              </a:rPr>
              <a:t>Es gibt es eine große Bandbreite an verschiedenen E-Mail-Anbietern, bei denen eine (oder mehrere) kostenlose E-Mail-Adresse erstellt werden kann.</a:t>
            </a:r>
            <a:endParaRPr lang="de-DE" dirty="0">
              <a:effectLst/>
            </a:endParaRPr>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Stellen Sie verschiedene E-Mail-Anbieter mit ihren Vor- und Nachteilen (jeweils in der kostenlosen Basis-Version) vor. Es geht hierbei insbesondere um die Abwägung zwischen Komfort und Datenschutz: </a:t>
            </a:r>
            <a:r>
              <a:rPr lang="de-DE" dirty="0">
                <a:solidFill>
                  <a:sysClr val="windowText" lastClr="000000"/>
                </a:solidFill>
                <a:effectLst/>
                <a:latin typeface="+mn-lt"/>
              </a:rPr>
              <a:t>Auf dieser und den Folgefolien beleuchten wir </a:t>
            </a:r>
            <a:r>
              <a:rPr lang="de-DE" dirty="0">
                <a:solidFill>
                  <a:srgbClr val="000000"/>
                </a:solidFill>
                <a:effectLst/>
                <a:latin typeface="Calibri" panose="020F0502020204030204" pitchFamily="34" charset="0"/>
              </a:rPr>
              <a:t>Gmail, Apple Mail, GMX</a:t>
            </a:r>
            <a:r>
              <a:rPr lang="de-DE" dirty="0">
                <a:solidFill>
                  <a:sysClr val="windowText" lastClr="000000"/>
                </a:solidFill>
                <a:effectLst/>
                <a:latin typeface="+mn-lt"/>
              </a:rPr>
              <a:t>, </a:t>
            </a:r>
            <a:r>
              <a:rPr lang="de-DE" dirty="0">
                <a:solidFill>
                  <a:srgbClr val="000000"/>
                </a:solidFill>
                <a:effectLst/>
                <a:latin typeface="Calibri" panose="020F0502020204030204" pitchFamily="34" charset="0"/>
              </a:rPr>
              <a:t>Telekom Mail</a:t>
            </a:r>
            <a:r>
              <a:rPr lang="de-DE" dirty="0">
                <a:solidFill>
                  <a:sysClr val="windowText" lastClr="000000"/>
                </a:solidFill>
                <a:effectLst/>
                <a:latin typeface="+mn-lt"/>
              </a:rPr>
              <a:t>, </a:t>
            </a:r>
            <a:r>
              <a:rPr lang="de-DE" dirty="0">
                <a:solidFill>
                  <a:srgbClr val="000000"/>
                </a:solidFill>
                <a:effectLst/>
                <a:latin typeface="Calibri" panose="020F0502020204030204" pitchFamily="34" charset="0"/>
              </a:rPr>
              <a:t>WEB.DE, Outlook. </a:t>
            </a:r>
            <a:br>
              <a:rPr lang="de-DE" dirty="0">
                <a:solidFill>
                  <a:srgbClr val="000000"/>
                </a:solidFill>
                <a:effectLst/>
                <a:latin typeface="Calibri" panose="020F0502020204030204" pitchFamily="34" charset="0"/>
              </a:rPr>
            </a:br>
            <a:br>
              <a:rPr lang="de-DE" dirty="0">
                <a:solidFill>
                  <a:srgbClr val="000000"/>
                </a:solidFill>
                <a:effectLst/>
                <a:latin typeface="Calibri" panose="020F0502020204030204" pitchFamily="34" charset="0"/>
              </a:rPr>
            </a:br>
            <a:r>
              <a:rPr lang="de-DE" dirty="0">
                <a:solidFill>
                  <a:srgbClr val="000000"/>
                </a:solidFill>
                <a:effectLst/>
                <a:latin typeface="Helvetica Neue" panose="02000503000000020004" pitchFamily="2" charset="0"/>
              </a:rPr>
              <a:t>(Folie 1/6, Gesamtdauer der 6 Folien: 15 Minuten)</a:t>
            </a:r>
            <a:r>
              <a:rPr lang="de-DE" dirty="0">
                <a:solidFill>
                  <a:sysClr val="windowText" lastClr="000000"/>
                </a:solidFill>
                <a:effectLst/>
                <a:latin typeface="+mn-lt"/>
              </a:rPr>
              <a:t> </a:t>
            </a:r>
            <a:endParaRPr lang="de-DE" dirty="0">
              <a:solidFill>
                <a:srgbClr val="000000"/>
              </a:solidFill>
              <a:effectLst/>
              <a:latin typeface="Calibri" panose="020F0502020204030204" pitchFamily="34" charset="0"/>
            </a:endParaRPr>
          </a:p>
          <a:p>
            <a:pPr marL="342900" indent="-342900">
              <a:buFontTx/>
              <a:buChar char="-"/>
            </a:pPr>
            <a:endParaRPr lang="de-DE" dirty="0">
              <a:solidFill>
                <a:srgbClr val="000000"/>
              </a:solidFill>
              <a:effectLst/>
              <a:latin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de-DE" sz="1800" b="1" dirty="0">
                <a:effectLst/>
                <a:latin typeface="Calibri" panose="020F0502020204030204" pitchFamily="34" charset="0"/>
                <a:ea typeface="Calibri" panose="020F0502020204030204" pitchFamily="34" charset="0"/>
                <a:cs typeface="Times New Roman" panose="02020603050405020304" pitchFamily="18" charset="0"/>
              </a:rPr>
              <a:t>Gmail: </a:t>
            </a:r>
          </a:p>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Gmail ist der kostenlose, werbefinanzierte E-Mail-Dienst von Google. Schon beim Einrichten eines Android-Geräts müssen Sie sich eine Gmail-Adresse anlegen, wenn Sie die Google-Dienste wie zum Beispiel die Google Cloud oder den Play Store nutzen wollen. Gmail teilt sich 15 GB kostenlosen Speicherplatz mit Google Drive und Google Fotos. Gmail hat ein übersichtliches Design und kann auch als App heruntergeladen werden (auf manchen Android-Geräten ist diese App bereits installiert). Wie Sie vielleicht schon wissen, verfügt Gmail über hervorragende Anbindungen zu anderen Google-Diensten wie zum Beispiel Google Drive (Cloud-Speicher) oder Google Kalender. Google ist ein US-amerikanisches Unternehmen, Ihre E-Mails werden außerhalb der EU verarbeitet und gespeichert. Zudem steht Google des Öfteren wegen seines Umgangs mit personenbezogenen Daten in der Kritik.</a:t>
            </a:r>
          </a:p>
          <a:p>
            <a:pPr marL="0" indent="0">
              <a:buFontTx/>
              <a:buNone/>
            </a:pPr>
            <a:endParaRPr lang="de-D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808146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b="1" dirty="0">
                <a:effectLst/>
                <a:latin typeface="Calibri" panose="020F0502020204030204" pitchFamily="34" charset="0"/>
                <a:ea typeface="Calibri" panose="020F0502020204030204" pitchFamily="34" charset="0"/>
                <a:cs typeface="Times New Roman" panose="02020603050405020304" pitchFamily="18" charset="0"/>
              </a:rPr>
              <a:t>Apple: </a:t>
            </a:r>
          </a:p>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Beim Einrichten eines Apple-Geräts müssen Sie eine E-Mail-Adresse angeben. Haben Sie bereits eine E-Mail-Adresse, können Sie diese verwenden. Ansonsten erstellen Sie im Zuge der Geräte-Einrichtung eine iCloud-E-Mail-Adresse. Diese iCloud-E-Mail-Adresse können Sie dann über die App „Mail“ abrufen, die auf Ihrem Gerät vorinstalliert ist. Mail punktet vor allem mit der leicht zu bedienenden Benutzeroberfläche und den individuellen Anpassungsmöglichkeiten. Neben Ihrer iCloud-E-Mail-Adresse können Sie zudem auch Adressen von anderen Anbietern hinzufügen. Apple ist ein US-amerikanisches Unternehmen, Ihre E-Mails werden außerhalb der EU verarbeitet und gespeichert.</a:t>
            </a:r>
          </a:p>
          <a:p>
            <a:pPr marL="0" indent="0">
              <a:buFontTx/>
              <a:buNone/>
            </a:pPr>
            <a:endParaRPr lang="de-D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055356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b="1" dirty="0">
                <a:effectLst/>
                <a:latin typeface="Calibri" panose="020F0502020204030204" pitchFamily="34" charset="0"/>
                <a:ea typeface="Calibri" panose="020F0502020204030204" pitchFamily="34" charset="0"/>
                <a:cs typeface="Times New Roman" panose="02020603050405020304" pitchFamily="18" charset="0"/>
              </a:rPr>
              <a:t>GMX:</a:t>
            </a:r>
          </a:p>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GMX ist einer der beliebtesten Anbieter im deutschsprachigen Raum. Die Server, auf denen die E-Mails gespeichert werden, stehen in Deutschland und Ihre Daten werden nach den strengen deutschen Datenschutzvorgaben verarbeitet. Die kostenlose „GMX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FreeMail</a:t>
            </a:r>
            <a:r>
              <a:rPr lang="de-DE" sz="1800" dirty="0">
                <a:effectLst/>
                <a:latin typeface="Calibri" panose="020F0502020204030204" pitchFamily="34" charset="0"/>
                <a:ea typeface="Calibri" panose="020F0502020204030204" pitchFamily="34" charset="0"/>
                <a:cs typeface="Times New Roman" panose="02020603050405020304" pitchFamily="18" charset="0"/>
              </a:rPr>
              <a:t>“-Version bietet ein 1 GB großes Postfach und eine maximale Anhang-Größe von 20 MB. Zudem gibt es für GMX eine einfach zu bedienende und gut strukturierte E-Mail-App, die Sie installieren können. In der E-Mail-App von GMX können Sie keine E-Mail-Adressen von anderen Anbietern hinzufügen. Allerdings gibt es die Möglichkeit, eine Zweitadresse bei GMX anzulegen. Ein Nachteil von GMX ist die personalisierte Werbung, die Ihnen auf Basis von Tracking (Analyse Ihres Nutzungsverhaltens) angezeigt wird. </a:t>
            </a:r>
          </a:p>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GMX bietet ein kostenpflichtiges Abo an, welches dann auf Werbung und Tracking verzichtet und über mehr Speicherplatz verfügt.</a:t>
            </a:r>
          </a:p>
          <a:p>
            <a:pPr marL="0" indent="0">
              <a:buFontTx/>
              <a:buNone/>
            </a:pPr>
            <a:endParaRPr lang="de-D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617804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b="1" dirty="0">
                <a:effectLst/>
                <a:latin typeface="Calibri" panose="020F0502020204030204" pitchFamily="34" charset="0"/>
                <a:ea typeface="Calibri" panose="020F0502020204030204" pitchFamily="34" charset="0"/>
                <a:cs typeface="Times New Roman" panose="02020603050405020304" pitchFamily="18" charset="0"/>
              </a:rPr>
              <a:t>Telekom Mail: </a:t>
            </a:r>
          </a:p>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Dieser deutsche Anbieter zeichnet sich durch seine übersichtliche Oberfläche aus. Auch bei Telekom Mail stehen die Server in Deutschland und Ihre Daten werden nach den strengen deutschen Datenschutzvorgaben verarbeitet. Bei Telekom Mail haben Sie ein 1 GB großes Postfach. Im Anhang von E-Mails können Sie bis zu 32 MB versenden, was von Vorteil ist, wenn Sie häufiger größere Dateien (wie Fotos oder Videos) verschicken wollen – das E-Mail-Postfach der empfangenden Person muss dies jedoch auch unterstützen. Telekom Mail kann als App installiert werden. In dieser App können Sie auch E-Mail-Adressen von anderen Anbietern hinzufügen (Gmail, GMX, etc.), falls Sie über mehrere Adressen verfügen. Nachteile des kostenlosen Angebots sind die angezeigte Werbung sowie der (wie bei den anderen deutschen Anbietern) geringe Speicherplatz Ihres Postfachs. Hier lohnt es sich, regelmäßig alte E-Mails auszumisten. </a:t>
            </a:r>
          </a:p>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Bei Telekom Mail können Sie auch ein kostenpflichtiges Abo abschließen. Dann ist unter anderem das Postfach werbefrei und der Speicher stark erweitert.</a:t>
            </a:r>
          </a:p>
          <a:p>
            <a:pPr marL="0" indent="0">
              <a:buFontTx/>
              <a:buNone/>
            </a:pPr>
            <a:endParaRPr lang="de-D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3574427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customXml" Target="../ink/ink50.xml"/><Relationship Id="rId18" Type="http://schemas.openxmlformats.org/officeDocument/2006/relationships/image" Target="../media/image62.png"/><Relationship Id="rId26" Type="http://schemas.openxmlformats.org/officeDocument/2006/relationships/image" Target="../media/image66.png"/><Relationship Id="rId3" Type="http://schemas.openxmlformats.org/officeDocument/2006/relationships/image" Target="../media/image8.emf"/><Relationship Id="rId21" Type="http://schemas.openxmlformats.org/officeDocument/2006/relationships/customXml" Target="../ink/ink54.xml"/><Relationship Id="rId12" Type="http://schemas.openxmlformats.org/officeDocument/2006/relationships/image" Target="../media/image59.png"/><Relationship Id="rId17" Type="http://schemas.openxmlformats.org/officeDocument/2006/relationships/customXml" Target="../ink/ink52.xml"/><Relationship Id="rId25" Type="http://schemas.openxmlformats.org/officeDocument/2006/relationships/customXml" Target="../ink/ink56.xml"/><Relationship Id="rId33" Type="http://schemas.openxmlformats.org/officeDocument/2006/relationships/image" Target="../media/image3.svg"/><Relationship Id="rId2" Type="http://schemas.openxmlformats.org/officeDocument/2006/relationships/notesSlide" Target="../notesSlides/notesSlide10.xml"/><Relationship Id="rId16" Type="http://schemas.openxmlformats.org/officeDocument/2006/relationships/image" Target="../media/image61.png"/><Relationship Id="rId20" Type="http://schemas.openxmlformats.org/officeDocument/2006/relationships/image" Target="../media/image63.png"/><Relationship Id="rId29" Type="http://schemas.openxmlformats.org/officeDocument/2006/relationships/customXml" Target="../ink/ink58.xml"/><Relationship Id="rId1" Type="http://schemas.openxmlformats.org/officeDocument/2006/relationships/slideLayout" Target="../slideLayouts/slideLayout14.xml"/><Relationship Id="rId6" Type="http://schemas.openxmlformats.org/officeDocument/2006/relationships/customXml" Target="../ink/ink47.xml"/><Relationship Id="rId11" Type="http://schemas.openxmlformats.org/officeDocument/2006/relationships/customXml" Target="../ink/ink49.xml"/><Relationship Id="rId24" Type="http://schemas.openxmlformats.org/officeDocument/2006/relationships/image" Target="../media/image65.png"/><Relationship Id="rId32" Type="http://schemas.openxmlformats.org/officeDocument/2006/relationships/image" Target="../media/image2.png"/><Relationship Id="rId5" Type="http://schemas.openxmlformats.org/officeDocument/2006/relationships/image" Target="../media/image15.jpeg"/><Relationship Id="rId15" Type="http://schemas.openxmlformats.org/officeDocument/2006/relationships/customXml" Target="../ink/ink51.xml"/><Relationship Id="rId23" Type="http://schemas.openxmlformats.org/officeDocument/2006/relationships/customXml" Target="../ink/ink55.xml"/><Relationship Id="rId28" Type="http://schemas.openxmlformats.org/officeDocument/2006/relationships/image" Target="../media/image67.png"/><Relationship Id="rId10" Type="http://schemas.openxmlformats.org/officeDocument/2006/relationships/image" Target="../media/image58.png"/><Relationship Id="rId19" Type="http://schemas.openxmlformats.org/officeDocument/2006/relationships/customXml" Target="../ink/ink53.xml"/><Relationship Id="rId31"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customXml" Target="../ink/ink48.xml"/><Relationship Id="rId14" Type="http://schemas.openxmlformats.org/officeDocument/2006/relationships/image" Target="../media/image60.png"/><Relationship Id="rId22" Type="http://schemas.openxmlformats.org/officeDocument/2006/relationships/image" Target="../media/image64.png"/><Relationship Id="rId27" Type="http://schemas.openxmlformats.org/officeDocument/2006/relationships/customXml" Target="../ink/ink57.xml"/><Relationship Id="rId30" Type="http://schemas.openxmlformats.org/officeDocument/2006/relationships/image" Target="../media/image68.pn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customXml" Target="../ink/ink62.xml"/><Relationship Id="rId18" Type="http://schemas.openxmlformats.org/officeDocument/2006/relationships/image" Target="../media/image75.png"/><Relationship Id="rId26" Type="http://schemas.openxmlformats.org/officeDocument/2006/relationships/image" Target="../media/image79.png"/><Relationship Id="rId3" Type="http://schemas.openxmlformats.org/officeDocument/2006/relationships/image" Target="../media/image8.emf"/><Relationship Id="rId21" Type="http://schemas.openxmlformats.org/officeDocument/2006/relationships/customXml" Target="../ink/ink66.xml"/><Relationship Id="rId12" Type="http://schemas.openxmlformats.org/officeDocument/2006/relationships/image" Target="../media/image72.png"/><Relationship Id="rId17" Type="http://schemas.openxmlformats.org/officeDocument/2006/relationships/customXml" Target="../ink/ink64.xml"/><Relationship Id="rId25" Type="http://schemas.openxmlformats.org/officeDocument/2006/relationships/customXml" Target="../ink/ink68.xml"/><Relationship Id="rId2" Type="http://schemas.openxmlformats.org/officeDocument/2006/relationships/notesSlide" Target="../notesSlides/notesSlide11.xml"/><Relationship Id="rId16" Type="http://schemas.openxmlformats.org/officeDocument/2006/relationships/image" Target="../media/image74.png"/><Relationship Id="rId20" Type="http://schemas.openxmlformats.org/officeDocument/2006/relationships/image" Target="../media/image76.png"/><Relationship Id="rId29" Type="http://schemas.openxmlformats.org/officeDocument/2006/relationships/image" Target="../media/image3.svg"/><Relationship Id="rId1" Type="http://schemas.openxmlformats.org/officeDocument/2006/relationships/slideLayout" Target="../slideLayouts/slideLayout14.xml"/><Relationship Id="rId6" Type="http://schemas.openxmlformats.org/officeDocument/2006/relationships/customXml" Target="../ink/ink59.xml"/><Relationship Id="rId11" Type="http://schemas.openxmlformats.org/officeDocument/2006/relationships/customXml" Target="../ink/ink61.xml"/><Relationship Id="rId24" Type="http://schemas.openxmlformats.org/officeDocument/2006/relationships/image" Target="../media/image78.png"/><Relationship Id="rId5" Type="http://schemas.openxmlformats.org/officeDocument/2006/relationships/image" Target="../media/image16.jpeg"/><Relationship Id="rId15" Type="http://schemas.openxmlformats.org/officeDocument/2006/relationships/customXml" Target="../ink/ink63.xml"/><Relationship Id="rId23" Type="http://schemas.openxmlformats.org/officeDocument/2006/relationships/customXml" Target="../ink/ink67.xml"/><Relationship Id="rId28" Type="http://schemas.openxmlformats.org/officeDocument/2006/relationships/image" Target="../media/image2.png"/><Relationship Id="rId10" Type="http://schemas.openxmlformats.org/officeDocument/2006/relationships/image" Target="../media/image71.png"/><Relationship Id="rId19" Type="http://schemas.openxmlformats.org/officeDocument/2006/relationships/customXml" Target="../ink/ink65.xml"/><Relationship Id="rId4" Type="http://schemas.openxmlformats.org/officeDocument/2006/relationships/image" Target="../media/image10.png"/><Relationship Id="rId9" Type="http://schemas.openxmlformats.org/officeDocument/2006/relationships/customXml" Target="../ink/ink60.xml"/><Relationship Id="rId14" Type="http://schemas.openxmlformats.org/officeDocument/2006/relationships/image" Target="../media/image73.png"/><Relationship Id="rId22" Type="http://schemas.openxmlformats.org/officeDocument/2006/relationships/image" Target="../media/image77.png"/><Relationship Id="rId27"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Layout" Target="../slideLayouts/slideLayout14.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notesSlide" Target="../notesSlides/notesSlide2.xml"/><Relationship Id="rId9" Type="http://schemas.openxmlformats.org/officeDocument/2006/relationships/hyperlink" Target="https://starthilfe-begleitung.de/wp-content/uploads/Modul-6-Erfahrungsberichte-alle_identisch-v2.mp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7.emf"/><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customXml" Target="../ink/ink4.xml"/><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image" Target="../media/image8.emf"/><Relationship Id="rId21" Type="http://schemas.openxmlformats.org/officeDocument/2006/relationships/customXml" Target="../ink/ink8.xml"/><Relationship Id="rId7" Type="http://schemas.openxmlformats.org/officeDocument/2006/relationships/customXml" Target="../ink/ink1.xml"/><Relationship Id="rId12" Type="http://schemas.openxmlformats.org/officeDocument/2006/relationships/image" Target="../media/image100.png"/><Relationship Id="rId17" Type="http://schemas.openxmlformats.org/officeDocument/2006/relationships/customXml" Target="../ink/ink6.xml"/><Relationship Id="rId25" Type="http://schemas.openxmlformats.org/officeDocument/2006/relationships/customXml" Target="../ink/ink10.xml"/><Relationship Id="rId2" Type="http://schemas.openxmlformats.org/officeDocument/2006/relationships/notesSlide" Target="../notesSlides/notesSlide6.xml"/><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image" Target="../media/image11.jpeg"/><Relationship Id="rId11" Type="http://schemas.openxmlformats.org/officeDocument/2006/relationships/customXml" Target="../ink/ink3.xml"/><Relationship Id="rId24"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customXml" Target="../ink/ink5.xml"/><Relationship Id="rId23" Type="http://schemas.openxmlformats.org/officeDocument/2006/relationships/customXml" Target="../ink/ink9.xml"/><Relationship Id="rId28" Type="http://schemas.openxmlformats.org/officeDocument/2006/relationships/image" Target="../media/image18.png"/><Relationship Id="rId10" Type="http://schemas.openxmlformats.org/officeDocument/2006/relationships/image" Target="../media/image90.png"/><Relationship Id="rId19" Type="http://schemas.openxmlformats.org/officeDocument/2006/relationships/customXml" Target="../ink/ink7.xml"/><Relationship Id="rId4" Type="http://schemas.openxmlformats.org/officeDocument/2006/relationships/image" Target="../media/image9.png"/><Relationship Id="rId9" Type="http://schemas.openxmlformats.org/officeDocument/2006/relationships/customXml" Target="../ink/ink2.xml"/><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customXml" Target="../ink/ink11.xml"/><Relationship Id="rId30" Type="http://schemas.openxmlformats.org/officeDocument/2006/relationships/image" Target="../media/image3.svg"/></Relationships>
</file>

<file path=ppt/slides/_rels/slide7.xml.rels><?xml version="1.0" encoding="UTF-8" standalone="yes"?>
<Relationships xmlns="http://schemas.openxmlformats.org/package/2006/relationships"><Relationship Id="rId13" Type="http://schemas.openxmlformats.org/officeDocument/2006/relationships/customXml" Target="../ink/ink1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8.emf"/><Relationship Id="rId21" Type="http://schemas.openxmlformats.org/officeDocument/2006/relationships/customXml" Target="../ink/ink19.xml"/><Relationship Id="rId34" Type="http://schemas.openxmlformats.org/officeDocument/2006/relationships/image" Target="../media/image9.png"/><Relationship Id="rId12" Type="http://schemas.openxmlformats.org/officeDocument/2006/relationships/image" Target="../media/image22.png"/><Relationship Id="rId17" Type="http://schemas.openxmlformats.org/officeDocument/2006/relationships/customXml" Target="../ink/ink17.xml"/><Relationship Id="rId25" Type="http://schemas.openxmlformats.org/officeDocument/2006/relationships/customXml" Target="../ink/ink21.xml"/><Relationship Id="rId33" Type="http://schemas.openxmlformats.org/officeDocument/2006/relationships/customXml" Target="../ink/ink25.xml"/><Relationship Id="rId2" Type="http://schemas.openxmlformats.org/officeDocument/2006/relationships/notesSlide" Target="../notesSlides/notesSlide7.xml"/><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customXml" Target="../ink/ink23.xml"/><Relationship Id="rId1" Type="http://schemas.openxmlformats.org/officeDocument/2006/relationships/slideLayout" Target="../slideLayouts/slideLayout14.xml"/><Relationship Id="rId6" Type="http://schemas.openxmlformats.org/officeDocument/2006/relationships/customXml" Target="../ink/ink12.xml"/><Relationship Id="rId11" Type="http://schemas.openxmlformats.org/officeDocument/2006/relationships/customXml" Target="../ink/ink14.xml"/><Relationship Id="rId24" Type="http://schemas.openxmlformats.org/officeDocument/2006/relationships/image" Target="../media/image28.png"/><Relationship Id="rId32" Type="http://schemas.openxmlformats.org/officeDocument/2006/relationships/image" Target="../media/image32.png"/><Relationship Id="rId5" Type="http://schemas.openxmlformats.org/officeDocument/2006/relationships/image" Target="../media/image12.jpeg"/><Relationship Id="rId15" Type="http://schemas.openxmlformats.org/officeDocument/2006/relationships/customXml" Target="../ink/ink16.xml"/><Relationship Id="rId23" Type="http://schemas.openxmlformats.org/officeDocument/2006/relationships/customXml" Target="../ink/ink20.xml"/><Relationship Id="rId28" Type="http://schemas.openxmlformats.org/officeDocument/2006/relationships/image" Target="../media/image30.png"/><Relationship Id="rId36" Type="http://schemas.openxmlformats.org/officeDocument/2006/relationships/image" Target="../media/image3.svg"/><Relationship Id="rId10" Type="http://schemas.openxmlformats.org/officeDocument/2006/relationships/image" Target="../media/image21.png"/><Relationship Id="rId19" Type="http://schemas.openxmlformats.org/officeDocument/2006/relationships/customXml" Target="../ink/ink18.xml"/><Relationship Id="rId31" Type="http://schemas.openxmlformats.org/officeDocument/2006/relationships/customXml" Target="../ink/ink24.xml"/><Relationship Id="rId4" Type="http://schemas.openxmlformats.org/officeDocument/2006/relationships/image" Target="../media/image10.png"/><Relationship Id="rId9" Type="http://schemas.openxmlformats.org/officeDocument/2006/relationships/customXml" Target="../ink/ink13.xml"/><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customXml" Target="../ink/ink22.xml"/><Relationship Id="rId30" Type="http://schemas.openxmlformats.org/officeDocument/2006/relationships/image" Target="../media/image31.png"/><Relationship Id="rId35" Type="http://schemas.openxmlformats.org/officeDocument/2006/relationships/image" Target="../media/image2.png"/><Relationship Id="rId8"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customXml" Target="../ink/ink29.xml"/><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image" Target="../media/image8.emf"/><Relationship Id="rId21" Type="http://schemas.openxmlformats.org/officeDocument/2006/relationships/customXml" Target="../ink/ink33.xml"/><Relationship Id="rId12" Type="http://schemas.openxmlformats.org/officeDocument/2006/relationships/image" Target="../media/image36.png"/><Relationship Id="rId17" Type="http://schemas.openxmlformats.org/officeDocument/2006/relationships/customXml" Target="../ink/ink31.xml"/><Relationship Id="rId25" Type="http://schemas.openxmlformats.org/officeDocument/2006/relationships/customXml" Target="../ink/ink35.xml"/><Relationship Id="rId2" Type="http://schemas.openxmlformats.org/officeDocument/2006/relationships/notesSlide" Target="../notesSlides/notesSlide8.xml"/><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customXml" Target="../ink/ink26.xml"/><Relationship Id="rId11" Type="http://schemas.openxmlformats.org/officeDocument/2006/relationships/customXml" Target="../ink/ink28.xml"/><Relationship Id="rId24" Type="http://schemas.openxmlformats.org/officeDocument/2006/relationships/image" Target="../media/image42.png"/><Relationship Id="rId5" Type="http://schemas.openxmlformats.org/officeDocument/2006/relationships/image" Target="../media/image13.jpeg"/><Relationship Id="rId15" Type="http://schemas.openxmlformats.org/officeDocument/2006/relationships/customXml" Target="../ink/ink30.xml"/><Relationship Id="rId23" Type="http://schemas.openxmlformats.org/officeDocument/2006/relationships/customXml" Target="../ink/ink34.xml"/><Relationship Id="rId28" Type="http://schemas.openxmlformats.org/officeDocument/2006/relationships/image" Target="../media/image44.png"/><Relationship Id="rId10" Type="http://schemas.openxmlformats.org/officeDocument/2006/relationships/image" Target="../media/image35.png"/><Relationship Id="rId19" Type="http://schemas.openxmlformats.org/officeDocument/2006/relationships/customXml" Target="../ink/ink32.xml"/><Relationship Id="rId31" Type="http://schemas.openxmlformats.org/officeDocument/2006/relationships/image" Target="../media/image3.svg"/><Relationship Id="rId4" Type="http://schemas.openxmlformats.org/officeDocument/2006/relationships/image" Target="../media/image10.png"/><Relationship Id="rId9" Type="http://schemas.openxmlformats.org/officeDocument/2006/relationships/customXml" Target="../ink/ink27.xml"/><Relationship Id="rId14" Type="http://schemas.openxmlformats.org/officeDocument/2006/relationships/image" Target="../media/image37.png"/><Relationship Id="rId22" Type="http://schemas.openxmlformats.org/officeDocument/2006/relationships/image" Target="../media/image41.png"/><Relationship Id="rId27" Type="http://schemas.openxmlformats.org/officeDocument/2006/relationships/customXml" Target="../ink/ink36.xml"/><Relationship Id="rId30"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customXml" Target="../ink/ink40.xml"/><Relationship Id="rId18" Type="http://schemas.openxmlformats.org/officeDocument/2006/relationships/image" Target="../media/image51.png"/><Relationship Id="rId26" Type="http://schemas.openxmlformats.org/officeDocument/2006/relationships/image" Target="../media/image55.png"/><Relationship Id="rId3" Type="http://schemas.openxmlformats.org/officeDocument/2006/relationships/image" Target="../media/image8.emf"/><Relationship Id="rId21" Type="http://schemas.openxmlformats.org/officeDocument/2006/relationships/customXml" Target="../ink/ink44.xml"/><Relationship Id="rId12" Type="http://schemas.openxmlformats.org/officeDocument/2006/relationships/image" Target="../media/image48.png"/><Relationship Id="rId17" Type="http://schemas.openxmlformats.org/officeDocument/2006/relationships/customXml" Target="../ink/ink42.xml"/><Relationship Id="rId25" Type="http://schemas.openxmlformats.org/officeDocument/2006/relationships/customXml" Target="../ink/ink46.xml"/><Relationship Id="rId2" Type="http://schemas.openxmlformats.org/officeDocument/2006/relationships/notesSlide" Target="../notesSlides/notesSlide9.xml"/><Relationship Id="rId16" Type="http://schemas.openxmlformats.org/officeDocument/2006/relationships/image" Target="../media/image50.png"/><Relationship Id="rId20" Type="http://schemas.openxmlformats.org/officeDocument/2006/relationships/image" Target="../media/image52.png"/><Relationship Id="rId29" Type="http://schemas.openxmlformats.org/officeDocument/2006/relationships/image" Target="../media/image3.svg"/><Relationship Id="rId1" Type="http://schemas.openxmlformats.org/officeDocument/2006/relationships/slideLayout" Target="../slideLayouts/slideLayout14.xml"/><Relationship Id="rId6" Type="http://schemas.openxmlformats.org/officeDocument/2006/relationships/customXml" Target="../ink/ink37.xml"/><Relationship Id="rId11" Type="http://schemas.openxmlformats.org/officeDocument/2006/relationships/customXml" Target="../ink/ink39.xml"/><Relationship Id="rId24" Type="http://schemas.openxmlformats.org/officeDocument/2006/relationships/image" Target="../media/image54.png"/><Relationship Id="rId5" Type="http://schemas.openxmlformats.org/officeDocument/2006/relationships/image" Target="../media/image14.jpeg"/><Relationship Id="rId15" Type="http://schemas.openxmlformats.org/officeDocument/2006/relationships/customXml" Target="../ink/ink41.xml"/><Relationship Id="rId23" Type="http://schemas.openxmlformats.org/officeDocument/2006/relationships/customXml" Target="../ink/ink45.xml"/><Relationship Id="rId28" Type="http://schemas.openxmlformats.org/officeDocument/2006/relationships/image" Target="../media/image2.png"/><Relationship Id="rId10" Type="http://schemas.openxmlformats.org/officeDocument/2006/relationships/image" Target="../media/image47.png"/><Relationship Id="rId19" Type="http://schemas.openxmlformats.org/officeDocument/2006/relationships/customXml" Target="../ink/ink43.xml"/><Relationship Id="rId4" Type="http://schemas.openxmlformats.org/officeDocument/2006/relationships/image" Target="../media/image10.png"/><Relationship Id="rId9" Type="http://schemas.openxmlformats.org/officeDocument/2006/relationships/customXml" Target="../ink/ink38.xml"/><Relationship Id="rId14" Type="http://schemas.openxmlformats.org/officeDocument/2006/relationships/image" Target="../media/image49.png"/><Relationship Id="rId22" Type="http://schemas.openxmlformats.org/officeDocument/2006/relationships/image" Target="../media/image53.png"/><Relationship Id="rId27"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dabei – Startpaket</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722754" cy="61765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In diesem Baustein sammeln wir Vorerfahrungen zum Thema E-Mail und besprechen Vor- und Nachteile verschiedener E-Mail-Anbieter. Sie entdecken das E-Mail-Postfach am eigenen Gerät bzw. richten es ein.</a:t>
            </a: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6.1</a:t>
            </a:r>
          </a:p>
        </p:txBody>
      </p:sp>
      <p:pic>
        <p:nvPicPr>
          <p:cNvPr id="4" name="Grafik 3">
            <a:extLst>
              <a:ext uri="{FF2B5EF4-FFF2-40B4-BE49-F238E27FC236}">
                <a16:creationId xmlns:a16="http://schemas.microsoft.com/office/drawing/2014/main" id="{2EE50D93-2365-3D8E-7567-ACD824003C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E-Mail-Anbieter: WEB.DE</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468891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800" dirty="0">
                <a:effectLst/>
                <a:latin typeface="Calibri" panose="020F0502020204030204" pitchFamily="34" charset="0"/>
                <a:ea typeface="Calibri" panose="020F0502020204030204" pitchFamily="34" charset="0"/>
                <a:cs typeface="Times New Roman" panose="02020603050405020304" pitchFamily="18" charset="0"/>
              </a:rPr>
              <a:t>Auch bei WEB.DE handelt es sich um einen deutschen Anbieter.</a:t>
            </a:r>
          </a:p>
          <a:p>
            <a:pPr algn="l">
              <a:lnSpc>
                <a:spcPts val="6000"/>
              </a:lnSpc>
              <a:defRPr sz="4600">
                <a:solidFill>
                  <a:srgbClr val="000000"/>
                </a:solidFill>
                <a:latin typeface="Source Sans Pro"/>
                <a:ea typeface="Source Sans Pro"/>
                <a:cs typeface="Source Sans Pro"/>
                <a:sym typeface="Source Sans Pro"/>
              </a:defRPr>
            </a:pPr>
            <a:endParaRPr lang="de-DE" sz="4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ts val="6000"/>
              </a:lnSpc>
              <a:defRPr sz="4600">
                <a:solidFill>
                  <a:srgbClr val="000000"/>
                </a:solidFill>
                <a:latin typeface="Source Sans Pro"/>
                <a:ea typeface="Source Sans Pro"/>
                <a:cs typeface="Source Sans Pro"/>
                <a:sym typeface="Source Sans Pro"/>
              </a:defRPr>
            </a:pPr>
            <a:r>
              <a:rPr lang="de-DE" sz="4800" dirty="0">
                <a:effectLst/>
                <a:latin typeface="Calibri" panose="020F0502020204030204" pitchFamily="34" charset="0"/>
                <a:ea typeface="Calibri" panose="020F0502020204030204" pitchFamily="34" charset="0"/>
                <a:cs typeface="Times New Roman" panose="02020603050405020304" pitchFamily="18" charset="0"/>
              </a:rPr>
              <a:t>In der kostenlosen Version gibt es diese Vor- und Nachteile:</a:t>
            </a:r>
            <a:endParaRPr lang="de-DE" dirty="0">
              <a:latin typeface="Calibri" panose="020F0502020204030204" pitchFamily="34" charset="0"/>
              <a:cs typeface="Calibri" panose="020F0502020204030204" pitchFamily="34" charset="0"/>
            </a:endParaRPr>
          </a:p>
        </p:txBody>
      </p:sp>
      <p:sp>
        <p:nvSpPr>
          <p:cNvPr id="12" name="Digital dabei – Startpaket…"/>
          <p:cNvSpPr txBox="1">
            <a:spLocks/>
          </p:cNvSpPr>
          <p:nvPr/>
        </p:nvSpPr>
        <p:spPr>
          <a:xfrm>
            <a:off x="12052158" y="3204000"/>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Daten werden nach deutschen Datenschutzvorgaben verarbeitet.</a:t>
            </a:r>
            <a:br>
              <a:rPr lang="de-DE" sz="4600" b="0" spc="0" dirty="0">
                <a:latin typeface="Calibri" panose="020F0502020204030204" pitchFamily="34" charset="0"/>
                <a:ea typeface="Source Sans Pro" charset="0"/>
                <a:cs typeface="Calibri" panose="020F0502020204030204" pitchFamily="34" charset="0"/>
              </a:rPr>
            </a:br>
            <a:br>
              <a:rPr lang="de-DE" sz="4600" b="0" spc="0" dirty="0">
                <a:latin typeface="Calibri" panose="020F0502020204030204" pitchFamily="34" charset="0"/>
                <a:ea typeface="Source Sans Pro" charset="0"/>
                <a:cs typeface="Calibri" panose="020F0502020204030204" pitchFamily="34" charset="0"/>
              </a:rPr>
            </a:b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Geringer Speicherplatz</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des Postfachs und</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personalisierte Werbung.</a:t>
            </a: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7" name="Textfeld 6">
            <a:extLst>
              <a:ext uri="{FF2B5EF4-FFF2-40B4-BE49-F238E27FC236}">
                <a16:creationId xmlns:a16="http://schemas.microsoft.com/office/drawing/2014/main" id="{97596982-44A6-DA69-C56C-0CB845C0CFBB}"/>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5/6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9" name="Grafik 18">
            <a:extLst>
              <a:ext uri="{FF2B5EF4-FFF2-40B4-BE49-F238E27FC236}">
                <a16:creationId xmlns:a16="http://schemas.microsoft.com/office/drawing/2014/main" id="{81EBEA9A-4483-E1EC-DE9B-7F1A4BCFC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8482" y="6394011"/>
            <a:ext cx="1755198" cy="1755198"/>
          </a:xfrm>
          <a:prstGeom prst="rect">
            <a:avLst/>
          </a:prstGeom>
        </p:spPr>
      </p:pic>
      <p:grpSp>
        <p:nvGrpSpPr>
          <p:cNvPr id="32" name="Gruppieren 31">
            <a:extLst>
              <a:ext uri="{FF2B5EF4-FFF2-40B4-BE49-F238E27FC236}">
                <a16:creationId xmlns:a16="http://schemas.microsoft.com/office/drawing/2014/main" id="{3CF6F5F8-A39B-05AE-620F-B3F2B47A1980}"/>
              </a:ext>
            </a:extLst>
          </p:cNvPr>
          <p:cNvGrpSpPr>
            <a:grpSpLocks noChangeAspect="1"/>
          </p:cNvGrpSpPr>
          <p:nvPr/>
        </p:nvGrpSpPr>
        <p:grpSpPr>
          <a:xfrm>
            <a:off x="2048859" y="8263469"/>
            <a:ext cx="3222902" cy="3200396"/>
            <a:chOff x="1540858" y="8653257"/>
            <a:chExt cx="2882520" cy="2862390"/>
          </a:xfrm>
        </p:grpSpPr>
        <p:pic>
          <p:nvPicPr>
            <p:cNvPr id="6" name="Grafik 5" descr="Ein Bild, das Text, gelb enthält.&#10;&#10;Automatisch generierte Beschreibung">
              <a:extLst>
                <a:ext uri="{FF2B5EF4-FFF2-40B4-BE49-F238E27FC236}">
                  <a16:creationId xmlns:a16="http://schemas.microsoft.com/office/drawing/2014/main" id="{4FF09946-9EB3-15AF-5FE1-93F349955D17}"/>
                </a:ext>
              </a:extLst>
            </p:cNvPr>
            <p:cNvPicPr>
              <a:picLocks noChangeAspect="1"/>
            </p:cNvPicPr>
            <p:nvPr/>
          </p:nvPicPr>
          <p:blipFill rotWithShape="1">
            <a:blip r:embed="rId5">
              <a:extLst>
                <a:ext uri="{28A0092B-C50C-407E-A947-70E740481C1C}">
                  <a14:useLocalDpi xmlns:a14="http://schemas.microsoft.com/office/drawing/2010/main" val="0"/>
                </a:ext>
              </a:extLst>
            </a:blip>
            <a:srcRect l="10236" t="11425" r="8869" b="23549"/>
            <a:stretch/>
          </p:blipFill>
          <p:spPr>
            <a:xfrm>
              <a:off x="1689904" y="8773610"/>
              <a:ext cx="2650602" cy="2630357"/>
            </a:xfrm>
            <a:prstGeom prst="rect">
              <a:avLst/>
            </a:prstGeom>
          </p:spPr>
        </p:pic>
        <mc:AlternateContent xmlns:mc="http://schemas.openxmlformats.org/markup-compatibility/2006" xmlns:p14="http://schemas.microsoft.com/office/powerpoint/2010/main">
          <mc:Choice Requires="p14">
            <p:contentPart p14:bwMode="auto" r:id="rId6">
              <p14:nvContentPartPr>
                <p14:cNvPr id="9" name="Freihand 8">
                  <a:extLst>
                    <a:ext uri="{FF2B5EF4-FFF2-40B4-BE49-F238E27FC236}">
                      <a16:creationId xmlns:a16="http://schemas.microsoft.com/office/drawing/2014/main" id="{B34AD540-2BBD-9817-43E9-78A5181FC869}"/>
                    </a:ext>
                  </a:extLst>
                </p14:cNvPr>
                <p14:cNvContentPartPr/>
                <p14:nvPr/>
              </p14:nvContentPartPr>
              <p14:xfrm>
                <a:off x="1578076" y="11174007"/>
                <a:ext cx="273240" cy="146160"/>
              </p14:xfrm>
            </p:contentPart>
          </mc:Choice>
          <mc:Fallback xmlns="">
            <p:pic>
              <p:nvPicPr>
                <p:cNvPr id="9" name="Freihand 8">
                  <a:extLst>
                    <a:ext uri="{FF2B5EF4-FFF2-40B4-BE49-F238E27FC236}">
                      <a16:creationId xmlns:a16="http://schemas.microsoft.com/office/drawing/2014/main" id="{B34AD540-2BBD-9817-43E9-78A5181FC869}"/>
                    </a:ext>
                  </a:extLst>
                </p:cNvPr>
                <p:cNvPicPr/>
                <p:nvPr/>
              </p:nvPicPr>
              <p:blipFill>
                <a:blip r:embed="rId8"/>
                <a:stretch>
                  <a:fillRect/>
                </a:stretch>
              </p:blipFill>
              <p:spPr>
                <a:xfrm>
                  <a:off x="1545854" y="11141742"/>
                  <a:ext cx="337361" cy="21036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Freihand 15">
                  <a:extLst>
                    <a:ext uri="{FF2B5EF4-FFF2-40B4-BE49-F238E27FC236}">
                      <a16:creationId xmlns:a16="http://schemas.microsoft.com/office/drawing/2014/main" id="{7E66494F-13D7-3231-EFDA-E2DDA060141D}"/>
                    </a:ext>
                  </a:extLst>
                </p14:cNvPr>
                <p14:cNvContentPartPr/>
                <p14:nvPr/>
              </p14:nvContentPartPr>
              <p14:xfrm>
                <a:off x="3696316" y="10490727"/>
                <a:ext cx="700560" cy="1024920"/>
              </p14:xfrm>
            </p:contentPart>
          </mc:Choice>
          <mc:Fallback xmlns="">
            <p:pic>
              <p:nvPicPr>
                <p:cNvPr id="16" name="Freihand 15">
                  <a:extLst>
                    <a:ext uri="{FF2B5EF4-FFF2-40B4-BE49-F238E27FC236}">
                      <a16:creationId xmlns:a16="http://schemas.microsoft.com/office/drawing/2014/main" id="{7E66494F-13D7-3231-EFDA-E2DDA060141D}"/>
                    </a:ext>
                  </a:extLst>
                </p:cNvPr>
                <p:cNvPicPr/>
                <p:nvPr/>
              </p:nvPicPr>
              <p:blipFill>
                <a:blip r:embed="rId10"/>
                <a:stretch>
                  <a:fillRect/>
                </a:stretch>
              </p:blipFill>
              <p:spPr>
                <a:xfrm>
                  <a:off x="3664121" y="10458527"/>
                  <a:ext cx="764628" cy="108899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Freihand 16">
                  <a:extLst>
                    <a:ext uri="{FF2B5EF4-FFF2-40B4-BE49-F238E27FC236}">
                      <a16:creationId xmlns:a16="http://schemas.microsoft.com/office/drawing/2014/main" id="{01E828B6-EE45-6FA2-D841-7E3FEDD3C1C7}"/>
                    </a:ext>
                  </a:extLst>
                </p14:cNvPr>
                <p14:cNvContentPartPr/>
                <p14:nvPr/>
              </p14:nvContentPartPr>
              <p14:xfrm>
                <a:off x="2173549" y="11422113"/>
                <a:ext cx="136440" cy="11520"/>
              </p14:xfrm>
            </p:contentPart>
          </mc:Choice>
          <mc:Fallback xmlns="">
            <p:pic>
              <p:nvPicPr>
                <p:cNvPr id="17" name="Freihand 16">
                  <a:extLst>
                    <a:ext uri="{FF2B5EF4-FFF2-40B4-BE49-F238E27FC236}">
                      <a16:creationId xmlns:a16="http://schemas.microsoft.com/office/drawing/2014/main" id="{01E828B6-EE45-6FA2-D841-7E3FEDD3C1C7}"/>
                    </a:ext>
                  </a:extLst>
                </p:cNvPr>
                <p:cNvPicPr/>
                <p:nvPr/>
              </p:nvPicPr>
              <p:blipFill>
                <a:blip r:embed="rId12"/>
                <a:stretch>
                  <a:fillRect/>
                </a:stretch>
              </p:blipFill>
              <p:spPr>
                <a:xfrm>
                  <a:off x="2141616" y="11389199"/>
                  <a:ext cx="200628" cy="77019"/>
                </a:xfrm>
                <a:prstGeom prst="rect">
                  <a:avLst/>
                </a:prstGeom>
              </p:spPr>
            </p:pic>
          </mc:Fallback>
        </mc:AlternateContent>
        <p:grpSp>
          <p:nvGrpSpPr>
            <p:cNvPr id="23" name="Gruppieren 22">
              <a:extLst>
                <a:ext uri="{FF2B5EF4-FFF2-40B4-BE49-F238E27FC236}">
                  <a16:creationId xmlns:a16="http://schemas.microsoft.com/office/drawing/2014/main" id="{86882050-649C-6F63-55B4-34F7689D4BBD}"/>
                </a:ext>
              </a:extLst>
            </p:cNvPr>
            <p:cNvGrpSpPr/>
            <p:nvPr/>
          </p:nvGrpSpPr>
          <p:grpSpPr>
            <a:xfrm>
              <a:off x="1634596" y="10658127"/>
              <a:ext cx="558000" cy="770760"/>
              <a:chOff x="1634596" y="10658127"/>
              <a:chExt cx="558000" cy="770760"/>
            </a:xfrm>
          </p:grpSpPr>
          <mc:AlternateContent xmlns:mc="http://schemas.openxmlformats.org/markup-compatibility/2006" xmlns:p14="http://schemas.microsoft.com/office/powerpoint/2010/main">
            <mc:Choice Requires="p14">
              <p:contentPart p14:bwMode="auto" r:id="rId13">
                <p14:nvContentPartPr>
                  <p14:cNvPr id="11" name="Freihand 10">
                    <a:extLst>
                      <a:ext uri="{FF2B5EF4-FFF2-40B4-BE49-F238E27FC236}">
                        <a16:creationId xmlns:a16="http://schemas.microsoft.com/office/drawing/2014/main" id="{575CFE17-FB38-FEDB-237B-A8576618F290}"/>
                      </a:ext>
                    </a:extLst>
                  </p14:cNvPr>
                  <p14:cNvContentPartPr/>
                  <p14:nvPr/>
                </p14:nvContentPartPr>
                <p14:xfrm>
                  <a:off x="1634596" y="10658127"/>
                  <a:ext cx="558000" cy="770760"/>
                </p14:xfrm>
              </p:contentPart>
            </mc:Choice>
            <mc:Fallback xmlns="">
              <p:pic>
                <p:nvPicPr>
                  <p:cNvPr id="11" name="Freihand 10">
                    <a:extLst>
                      <a:ext uri="{FF2B5EF4-FFF2-40B4-BE49-F238E27FC236}">
                        <a16:creationId xmlns:a16="http://schemas.microsoft.com/office/drawing/2014/main" id="{575CFE17-FB38-FEDB-237B-A8576618F290}"/>
                      </a:ext>
                    </a:extLst>
                  </p:cNvPr>
                  <p:cNvPicPr/>
                  <p:nvPr/>
                </p:nvPicPr>
                <p:blipFill>
                  <a:blip r:embed="rId14"/>
                  <a:stretch>
                    <a:fillRect/>
                  </a:stretch>
                </p:blipFill>
                <p:spPr>
                  <a:xfrm>
                    <a:off x="1602398" y="10626240"/>
                    <a:ext cx="622075" cy="834856"/>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Freihand 13">
                    <a:extLst>
                      <a:ext uri="{FF2B5EF4-FFF2-40B4-BE49-F238E27FC236}">
                        <a16:creationId xmlns:a16="http://schemas.microsoft.com/office/drawing/2014/main" id="{623B6BC5-A05F-AC89-A84F-D8F53961B0F3}"/>
                      </a:ext>
                    </a:extLst>
                  </p14:cNvPr>
                  <p14:cNvContentPartPr/>
                  <p14:nvPr/>
                </p14:nvContentPartPr>
                <p14:xfrm>
                  <a:off x="1643236" y="11301807"/>
                  <a:ext cx="87120" cy="100080"/>
                </p14:xfrm>
              </p:contentPart>
            </mc:Choice>
            <mc:Fallback xmlns="">
              <p:pic>
                <p:nvPicPr>
                  <p:cNvPr id="14" name="Freihand 13">
                    <a:extLst>
                      <a:ext uri="{FF2B5EF4-FFF2-40B4-BE49-F238E27FC236}">
                        <a16:creationId xmlns:a16="http://schemas.microsoft.com/office/drawing/2014/main" id="{623B6BC5-A05F-AC89-A84F-D8F53961B0F3}"/>
                      </a:ext>
                    </a:extLst>
                  </p:cNvPr>
                  <p:cNvPicPr/>
                  <p:nvPr/>
                </p:nvPicPr>
                <p:blipFill>
                  <a:blip r:embed="rId16"/>
                  <a:stretch>
                    <a:fillRect/>
                  </a:stretch>
                </p:blipFill>
                <p:spPr>
                  <a:xfrm>
                    <a:off x="1611088" y="11269627"/>
                    <a:ext cx="151094" cy="16411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Freihand 21">
                    <a:extLst>
                      <a:ext uri="{FF2B5EF4-FFF2-40B4-BE49-F238E27FC236}">
                        <a16:creationId xmlns:a16="http://schemas.microsoft.com/office/drawing/2014/main" id="{EEE7AB16-034C-940D-1E83-702854F6FEF8}"/>
                      </a:ext>
                    </a:extLst>
                  </p14:cNvPr>
                  <p14:cNvContentPartPr/>
                  <p14:nvPr/>
                </p14:nvContentPartPr>
                <p14:xfrm>
                  <a:off x="1901595" y="11306868"/>
                  <a:ext cx="71640" cy="36720"/>
                </p14:xfrm>
              </p:contentPart>
            </mc:Choice>
            <mc:Fallback xmlns="">
              <p:pic>
                <p:nvPicPr>
                  <p:cNvPr id="22" name="Freihand 21">
                    <a:extLst>
                      <a:ext uri="{FF2B5EF4-FFF2-40B4-BE49-F238E27FC236}">
                        <a16:creationId xmlns:a16="http://schemas.microsoft.com/office/drawing/2014/main" id="{EEE7AB16-034C-940D-1E83-702854F6FEF8}"/>
                      </a:ext>
                    </a:extLst>
                  </p:cNvPr>
                  <p:cNvPicPr/>
                  <p:nvPr/>
                </p:nvPicPr>
                <p:blipFill>
                  <a:blip r:embed="rId18"/>
                  <a:stretch>
                    <a:fillRect/>
                  </a:stretch>
                </p:blipFill>
                <p:spPr>
                  <a:xfrm>
                    <a:off x="1869647" y="11274657"/>
                    <a:ext cx="135858" cy="10081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24" name="Freihand 23">
                  <a:extLst>
                    <a:ext uri="{FF2B5EF4-FFF2-40B4-BE49-F238E27FC236}">
                      <a16:creationId xmlns:a16="http://schemas.microsoft.com/office/drawing/2014/main" id="{C91F4221-55B0-4A5F-D722-E8761DF6EE37}"/>
                    </a:ext>
                  </a:extLst>
                </p14:cNvPr>
                <p14:cNvContentPartPr/>
                <p14:nvPr/>
              </p14:nvContentPartPr>
              <p14:xfrm>
                <a:off x="2250795" y="11436108"/>
                <a:ext cx="407880" cy="40320"/>
              </p14:xfrm>
            </p:contentPart>
          </mc:Choice>
          <mc:Fallback xmlns="">
            <p:pic>
              <p:nvPicPr>
                <p:cNvPr id="24" name="Freihand 23">
                  <a:extLst>
                    <a:ext uri="{FF2B5EF4-FFF2-40B4-BE49-F238E27FC236}">
                      <a16:creationId xmlns:a16="http://schemas.microsoft.com/office/drawing/2014/main" id="{C91F4221-55B0-4A5F-D722-E8761DF6EE37}"/>
                    </a:ext>
                  </a:extLst>
                </p:cNvPr>
                <p:cNvPicPr/>
                <p:nvPr/>
              </p:nvPicPr>
              <p:blipFill>
                <a:blip r:embed="rId20"/>
                <a:stretch>
                  <a:fillRect/>
                </a:stretch>
              </p:blipFill>
              <p:spPr>
                <a:xfrm>
                  <a:off x="2218577" y="11403852"/>
                  <a:ext cx="471994" cy="10450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 name="Freihand 24">
                  <a:extLst>
                    <a:ext uri="{FF2B5EF4-FFF2-40B4-BE49-F238E27FC236}">
                      <a16:creationId xmlns:a16="http://schemas.microsoft.com/office/drawing/2014/main" id="{0C218955-C0FF-0F6B-AD71-2F3BC6E5F16D}"/>
                    </a:ext>
                  </a:extLst>
                </p14:cNvPr>
                <p14:cNvContentPartPr/>
                <p14:nvPr/>
              </p14:nvContentPartPr>
              <p14:xfrm>
                <a:off x="3765298" y="8653257"/>
                <a:ext cx="658080" cy="900000"/>
              </p14:xfrm>
            </p:contentPart>
          </mc:Choice>
          <mc:Fallback xmlns="">
            <p:pic>
              <p:nvPicPr>
                <p:cNvPr id="25" name="Freihand 24">
                  <a:extLst>
                    <a:ext uri="{FF2B5EF4-FFF2-40B4-BE49-F238E27FC236}">
                      <a16:creationId xmlns:a16="http://schemas.microsoft.com/office/drawing/2014/main" id="{0C218955-C0FF-0F6B-AD71-2F3BC6E5F16D}"/>
                    </a:ext>
                  </a:extLst>
                </p:cNvPr>
                <p:cNvPicPr/>
                <p:nvPr/>
              </p:nvPicPr>
              <p:blipFill>
                <a:blip r:embed="rId22"/>
                <a:stretch>
                  <a:fillRect/>
                </a:stretch>
              </p:blipFill>
              <p:spPr>
                <a:xfrm>
                  <a:off x="3733102" y="8621379"/>
                  <a:ext cx="722149" cy="96407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7" name="Freihand 26">
                  <a:extLst>
                    <a:ext uri="{FF2B5EF4-FFF2-40B4-BE49-F238E27FC236}">
                      <a16:creationId xmlns:a16="http://schemas.microsoft.com/office/drawing/2014/main" id="{E0DF2298-2D2D-4192-9E8E-D1A3E82E4DEB}"/>
                    </a:ext>
                  </a:extLst>
                </p14:cNvPr>
                <p14:cNvContentPartPr/>
                <p14:nvPr/>
              </p14:nvContentPartPr>
              <p14:xfrm>
                <a:off x="3681058" y="8691417"/>
                <a:ext cx="693000" cy="680040"/>
              </p14:xfrm>
            </p:contentPart>
          </mc:Choice>
          <mc:Fallback xmlns="">
            <p:pic>
              <p:nvPicPr>
                <p:cNvPr id="27" name="Freihand 26">
                  <a:extLst>
                    <a:ext uri="{FF2B5EF4-FFF2-40B4-BE49-F238E27FC236}">
                      <a16:creationId xmlns:a16="http://schemas.microsoft.com/office/drawing/2014/main" id="{E0DF2298-2D2D-4192-9E8E-D1A3E82E4DEB}"/>
                    </a:ext>
                  </a:extLst>
                </p:cNvPr>
                <p:cNvPicPr/>
                <p:nvPr/>
              </p:nvPicPr>
              <p:blipFill>
                <a:blip r:embed="rId24"/>
                <a:stretch>
                  <a:fillRect/>
                </a:stretch>
              </p:blipFill>
              <p:spPr>
                <a:xfrm>
                  <a:off x="3648855" y="8659540"/>
                  <a:ext cx="757083" cy="74411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9" name="Freihand 28">
                  <a:extLst>
                    <a:ext uri="{FF2B5EF4-FFF2-40B4-BE49-F238E27FC236}">
                      <a16:creationId xmlns:a16="http://schemas.microsoft.com/office/drawing/2014/main" id="{416CB987-5FEE-845D-8977-37F4ACABB80D}"/>
                    </a:ext>
                  </a:extLst>
                </p14:cNvPr>
                <p14:cNvContentPartPr/>
                <p14:nvPr/>
              </p14:nvContentPartPr>
              <p14:xfrm>
                <a:off x="1540858" y="8688177"/>
                <a:ext cx="813960" cy="596520"/>
              </p14:xfrm>
            </p:contentPart>
          </mc:Choice>
          <mc:Fallback xmlns="">
            <p:pic>
              <p:nvPicPr>
                <p:cNvPr id="29" name="Freihand 28">
                  <a:extLst>
                    <a:ext uri="{FF2B5EF4-FFF2-40B4-BE49-F238E27FC236}">
                      <a16:creationId xmlns:a16="http://schemas.microsoft.com/office/drawing/2014/main" id="{416CB987-5FEE-845D-8977-37F4ACABB80D}"/>
                    </a:ext>
                  </a:extLst>
                </p:cNvPr>
                <p:cNvPicPr/>
                <p:nvPr/>
              </p:nvPicPr>
              <p:blipFill>
                <a:blip r:embed="rId26"/>
                <a:stretch>
                  <a:fillRect/>
                </a:stretch>
              </p:blipFill>
              <p:spPr>
                <a:xfrm>
                  <a:off x="1508982" y="8656307"/>
                  <a:ext cx="878034" cy="660582"/>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Freihand 29">
                  <a:extLst>
                    <a:ext uri="{FF2B5EF4-FFF2-40B4-BE49-F238E27FC236}">
                      <a16:creationId xmlns:a16="http://schemas.microsoft.com/office/drawing/2014/main" id="{64C867EC-D71F-8AE6-90E3-8F55268CF877}"/>
                    </a:ext>
                  </a:extLst>
                </p14:cNvPr>
                <p14:cNvContentPartPr/>
                <p14:nvPr/>
              </p14:nvContentPartPr>
              <p14:xfrm>
                <a:off x="1648138" y="8774937"/>
                <a:ext cx="336240" cy="841320"/>
              </p14:xfrm>
            </p:contentPart>
          </mc:Choice>
          <mc:Fallback xmlns="">
            <p:pic>
              <p:nvPicPr>
                <p:cNvPr id="30" name="Freihand 29">
                  <a:extLst>
                    <a:ext uri="{FF2B5EF4-FFF2-40B4-BE49-F238E27FC236}">
                      <a16:creationId xmlns:a16="http://schemas.microsoft.com/office/drawing/2014/main" id="{64C867EC-D71F-8AE6-90E3-8F55268CF877}"/>
                    </a:ext>
                  </a:extLst>
                </p:cNvPr>
                <p:cNvPicPr/>
                <p:nvPr/>
              </p:nvPicPr>
              <p:blipFill>
                <a:blip r:embed="rId28"/>
                <a:stretch>
                  <a:fillRect/>
                </a:stretch>
              </p:blipFill>
              <p:spPr>
                <a:xfrm>
                  <a:off x="1616253" y="8743062"/>
                  <a:ext cx="400332" cy="90539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1" name="Freihand 30">
                  <a:extLst>
                    <a:ext uri="{FF2B5EF4-FFF2-40B4-BE49-F238E27FC236}">
                      <a16:creationId xmlns:a16="http://schemas.microsoft.com/office/drawing/2014/main" id="{B991BB19-CC72-5821-CAF6-B1C973F603AD}"/>
                    </a:ext>
                  </a:extLst>
                </p14:cNvPr>
                <p14:cNvContentPartPr/>
                <p14:nvPr/>
              </p14:nvContentPartPr>
              <p14:xfrm>
                <a:off x="1639138" y="10434129"/>
                <a:ext cx="7200" cy="315360"/>
              </p14:xfrm>
            </p:contentPart>
          </mc:Choice>
          <mc:Fallback xmlns="">
            <p:pic>
              <p:nvPicPr>
                <p:cNvPr id="31" name="Freihand 30">
                  <a:extLst>
                    <a:ext uri="{FF2B5EF4-FFF2-40B4-BE49-F238E27FC236}">
                      <a16:creationId xmlns:a16="http://schemas.microsoft.com/office/drawing/2014/main" id="{B991BB19-CC72-5821-CAF6-B1C973F603AD}"/>
                    </a:ext>
                  </a:extLst>
                </p:cNvPr>
                <p:cNvPicPr/>
                <p:nvPr/>
              </p:nvPicPr>
              <p:blipFill>
                <a:blip r:embed="rId30"/>
                <a:stretch>
                  <a:fillRect/>
                </a:stretch>
              </p:blipFill>
              <p:spPr>
                <a:xfrm>
                  <a:off x="1606411" y="10402271"/>
                  <a:ext cx="72327" cy="379397"/>
                </a:xfrm>
                <a:prstGeom prst="rect">
                  <a:avLst/>
                </a:prstGeom>
              </p:spPr>
            </p:pic>
          </mc:Fallback>
        </mc:AlternateContent>
      </p:grpSp>
      <p:pic>
        <p:nvPicPr>
          <p:cNvPr id="10" name="Grafik 9">
            <a:extLst>
              <a:ext uri="{FF2B5EF4-FFF2-40B4-BE49-F238E27FC236}">
                <a16:creationId xmlns:a16="http://schemas.microsoft.com/office/drawing/2014/main" id="{1A18C299-28E2-E672-5469-2C1EDB5F2683}"/>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278478" y="3193330"/>
            <a:ext cx="1755202" cy="1755202"/>
          </a:xfrm>
          <a:prstGeom prst="rect">
            <a:avLst/>
          </a:prstGeom>
        </p:spPr>
      </p:pic>
      <p:pic>
        <p:nvPicPr>
          <p:cNvPr id="15" name="Grafik 14">
            <a:extLst>
              <a:ext uri="{FF2B5EF4-FFF2-40B4-BE49-F238E27FC236}">
                <a16:creationId xmlns:a16="http://schemas.microsoft.com/office/drawing/2014/main" id="{C6A88AEA-C524-28C0-87A5-FEC6B305F309}"/>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3887366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E-Mail-Anbieter: Outlook</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315003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800" dirty="0">
                <a:effectLst/>
                <a:latin typeface="Calibri" panose="020F0502020204030204" pitchFamily="34" charset="0"/>
                <a:ea typeface="Calibri" panose="020F0502020204030204" pitchFamily="34" charset="0"/>
                <a:cs typeface="Times New Roman" panose="02020603050405020304" pitchFamily="18" charset="0"/>
              </a:rPr>
              <a:t>Der kostenlose </a:t>
            </a:r>
          </a:p>
          <a:p>
            <a:pPr algn="l">
              <a:lnSpc>
                <a:spcPts val="6000"/>
              </a:lnSpc>
              <a:defRPr sz="4600">
                <a:solidFill>
                  <a:srgbClr val="000000"/>
                </a:solidFill>
                <a:latin typeface="Source Sans Pro"/>
                <a:ea typeface="Source Sans Pro"/>
                <a:cs typeface="Source Sans Pro"/>
                <a:sym typeface="Source Sans Pro"/>
              </a:defRPr>
            </a:pPr>
            <a:r>
              <a:rPr lang="de-DE" sz="4800" dirty="0">
                <a:effectLst/>
                <a:latin typeface="Calibri" panose="020F0502020204030204" pitchFamily="34" charset="0"/>
                <a:ea typeface="Calibri" panose="020F0502020204030204" pitchFamily="34" charset="0"/>
                <a:cs typeface="Times New Roman" panose="02020603050405020304" pitchFamily="18" charset="0"/>
              </a:rPr>
              <a:t>E-Mail-Anbieter Outlook gehört zum Unternehmen Microsoft.</a:t>
            </a:r>
            <a:endParaRPr lang="de-DE" dirty="0">
              <a:latin typeface="Calibri" panose="020F0502020204030204" pitchFamily="34" charset="0"/>
              <a:cs typeface="Calibri" panose="020F0502020204030204" pitchFamily="34" charset="0"/>
            </a:endParaRPr>
          </a:p>
        </p:txBody>
      </p:sp>
      <p:sp>
        <p:nvSpPr>
          <p:cNvPr id="12" name="Digital dabei – Startpaket…"/>
          <p:cNvSpPr txBox="1">
            <a:spLocks/>
          </p:cNvSpPr>
          <p:nvPr/>
        </p:nvSpPr>
        <p:spPr>
          <a:xfrm>
            <a:off x="12052158" y="3204000"/>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Hat eine übersichtliche Oberfläche und verfügt über viel Speicherplatz.</a:t>
            </a:r>
          </a:p>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Verarbeitet und speichert Ihre Mails</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außerhalb der EU.</a:t>
            </a:r>
          </a:p>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7" name="Textfeld 6">
            <a:extLst>
              <a:ext uri="{FF2B5EF4-FFF2-40B4-BE49-F238E27FC236}">
                <a16:creationId xmlns:a16="http://schemas.microsoft.com/office/drawing/2014/main" id="{97596982-44A6-DA69-C56C-0CB845C0CFBB}"/>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6/6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2" name="Grafik 1">
            <a:extLst>
              <a:ext uri="{FF2B5EF4-FFF2-40B4-BE49-F238E27FC236}">
                <a16:creationId xmlns:a16="http://schemas.microsoft.com/office/drawing/2014/main" id="{6903F25E-06F8-522E-7387-FACAEF4D3E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7522" y="6240770"/>
            <a:ext cx="957113" cy="957113"/>
          </a:xfrm>
          <a:prstGeom prst="rect">
            <a:avLst/>
          </a:prstGeom>
        </p:spPr>
      </p:pic>
      <p:grpSp>
        <p:nvGrpSpPr>
          <p:cNvPr id="26" name="Gruppieren 25">
            <a:extLst>
              <a:ext uri="{FF2B5EF4-FFF2-40B4-BE49-F238E27FC236}">
                <a16:creationId xmlns:a16="http://schemas.microsoft.com/office/drawing/2014/main" id="{A05EAEBE-5021-1D6B-4BB9-F53BA4219F38}"/>
              </a:ext>
            </a:extLst>
          </p:cNvPr>
          <p:cNvGrpSpPr>
            <a:grpSpLocks noChangeAspect="1"/>
          </p:cNvGrpSpPr>
          <p:nvPr/>
        </p:nvGrpSpPr>
        <p:grpSpPr>
          <a:xfrm>
            <a:off x="2048165" y="8294242"/>
            <a:ext cx="3214697" cy="3182214"/>
            <a:chOff x="1821185" y="7645892"/>
            <a:chExt cx="3879720" cy="3840517"/>
          </a:xfrm>
        </p:grpSpPr>
        <p:pic>
          <p:nvPicPr>
            <p:cNvPr id="9" name="Grafik 8">
              <a:extLst>
                <a:ext uri="{FF2B5EF4-FFF2-40B4-BE49-F238E27FC236}">
                  <a16:creationId xmlns:a16="http://schemas.microsoft.com/office/drawing/2014/main" id="{6E31F043-5645-2D03-8C0B-656C69B0E3F5}"/>
                </a:ext>
              </a:extLst>
            </p:cNvPr>
            <p:cNvPicPr>
              <a:picLocks noChangeAspect="1"/>
            </p:cNvPicPr>
            <p:nvPr/>
          </p:nvPicPr>
          <p:blipFill rotWithShape="1">
            <a:blip r:embed="rId5">
              <a:extLst>
                <a:ext uri="{28A0092B-C50C-407E-A947-70E740481C1C}">
                  <a14:useLocalDpi xmlns:a14="http://schemas.microsoft.com/office/drawing/2010/main" val="0"/>
                </a:ext>
              </a:extLst>
            </a:blip>
            <a:srcRect l="18539" t="8653" r="20542" b="10357"/>
            <a:stretch/>
          </p:blipFill>
          <p:spPr>
            <a:xfrm>
              <a:off x="1998134" y="7772401"/>
              <a:ext cx="3606800" cy="3540368"/>
            </a:xfrm>
            <a:prstGeom prst="rect">
              <a:avLst/>
            </a:prstGeom>
          </p:spPr>
        </p:pic>
        <mc:AlternateContent xmlns:mc="http://schemas.openxmlformats.org/markup-compatibility/2006" xmlns:p14="http://schemas.microsoft.com/office/powerpoint/2010/main">
          <mc:Choice Requires="p14">
            <p:contentPart p14:bwMode="auto" r:id="rId6">
              <p14:nvContentPartPr>
                <p14:cNvPr id="10" name="Freihand 9">
                  <a:extLst>
                    <a:ext uri="{FF2B5EF4-FFF2-40B4-BE49-F238E27FC236}">
                      <a16:creationId xmlns:a16="http://schemas.microsoft.com/office/drawing/2014/main" id="{74246F2F-B5EF-9E66-7FB8-E6D27447DF5A}"/>
                    </a:ext>
                  </a:extLst>
                </p14:cNvPr>
                <p14:cNvContentPartPr/>
                <p14:nvPr/>
              </p14:nvContentPartPr>
              <p14:xfrm>
                <a:off x="1854665" y="7683692"/>
                <a:ext cx="657360" cy="585720"/>
              </p14:xfrm>
            </p:contentPart>
          </mc:Choice>
          <mc:Fallback xmlns="">
            <p:pic>
              <p:nvPicPr>
                <p:cNvPr id="10" name="Freihand 9">
                  <a:extLst>
                    <a:ext uri="{FF2B5EF4-FFF2-40B4-BE49-F238E27FC236}">
                      <a16:creationId xmlns:a16="http://schemas.microsoft.com/office/drawing/2014/main" id="{74246F2F-B5EF-9E66-7FB8-E6D27447DF5A}"/>
                    </a:ext>
                  </a:extLst>
                </p:cNvPr>
                <p:cNvPicPr/>
                <p:nvPr/>
              </p:nvPicPr>
              <p:blipFill>
                <a:blip r:embed="rId8"/>
                <a:stretch>
                  <a:fillRect/>
                </a:stretch>
              </p:blipFill>
              <p:spPr>
                <a:xfrm>
                  <a:off x="1811218" y="7640241"/>
                  <a:ext cx="743820" cy="67218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Freihand 10">
                  <a:extLst>
                    <a:ext uri="{FF2B5EF4-FFF2-40B4-BE49-F238E27FC236}">
                      <a16:creationId xmlns:a16="http://schemas.microsoft.com/office/drawing/2014/main" id="{E0009095-C526-BADA-3C0E-898D23BFF269}"/>
                    </a:ext>
                  </a:extLst>
                </p14:cNvPr>
                <p14:cNvContentPartPr/>
                <p14:nvPr/>
              </p14:nvContentPartPr>
              <p14:xfrm>
                <a:off x="5042465" y="7645892"/>
                <a:ext cx="658440" cy="699480"/>
              </p14:xfrm>
            </p:contentPart>
          </mc:Choice>
          <mc:Fallback xmlns="">
            <p:pic>
              <p:nvPicPr>
                <p:cNvPr id="11" name="Freihand 10">
                  <a:extLst>
                    <a:ext uri="{FF2B5EF4-FFF2-40B4-BE49-F238E27FC236}">
                      <a16:creationId xmlns:a16="http://schemas.microsoft.com/office/drawing/2014/main" id="{E0009095-C526-BADA-3C0E-898D23BFF269}"/>
                    </a:ext>
                  </a:extLst>
                </p:cNvPr>
                <p:cNvPicPr/>
                <p:nvPr/>
              </p:nvPicPr>
              <p:blipFill>
                <a:blip r:embed="rId10"/>
                <a:stretch>
                  <a:fillRect/>
                </a:stretch>
              </p:blipFill>
              <p:spPr>
                <a:xfrm>
                  <a:off x="4999004" y="7602880"/>
                  <a:ext cx="744928" cy="785937"/>
                </a:xfrm>
                <a:prstGeom prst="rect">
                  <a:avLst/>
                </a:prstGeom>
              </p:spPr>
            </p:pic>
          </mc:Fallback>
        </mc:AlternateContent>
        <p:grpSp>
          <p:nvGrpSpPr>
            <p:cNvPr id="20" name="Gruppieren 19">
              <a:extLst>
                <a:ext uri="{FF2B5EF4-FFF2-40B4-BE49-F238E27FC236}">
                  <a16:creationId xmlns:a16="http://schemas.microsoft.com/office/drawing/2014/main" id="{B50A65D3-394E-77BB-5FE5-18328C01B841}"/>
                </a:ext>
              </a:extLst>
            </p:cNvPr>
            <p:cNvGrpSpPr/>
            <p:nvPr/>
          </p:nvGrpSpPr>
          <p:grpSpPr>
            <a:xfrm>
              <a:off x="1821185" y="10653369"/>
              <a:ext cx="782280" cy="833040"/>
              <a:chOff x="1821185" y="10653369"/>
              <a:chExt cx="782280" cy="833040"/>
            </a:xfrm>
          </p:grpSpPr>
          <mc:AlternateContent xmlns:mc="http://schemas.openxmlformats.org/markup-compatibility/2006" xmlns:p14="http://schemas.microsoft.com/office/powerpoint/2010/main">
            <mc:Choice Requires="p14">
              <p:contentPart p14:bwMode="auto" r:id="rId11">
                <p14:nvContentPartPr>
                  <p14:cNvPr id="17" name="Freihand 16">
                    <a:extLst>
                      <a:ext uri="{FF2B5EF4-FFF2-40B4-BE49-F238E27FC236}">
                        <a16:creationId xmlns:a16="http://schemas.microsoft.com/office/drawing/2014/main" id="{FB8490DD-4EBA-DE44-4616-8ABEDFD014F2}"/>
                      </a:ext>
                    </a:extLst>
                  </p14:cNvPr>
                  <p14:cNvContentPartPr/>
                  <p14:nvPr/>
                </p14:nvContentPartPr>
                <p14:xfrm>
                  <a:off x="1821185" y="10653369"/>
                  <a:ext cx="716400" cy="833040"/>
                </p14:xfrm>
              </p:contentPart>
            </mc:Choice>
            <mc:Fallback xmlns="">
              <p:pic>
                <p:nvPicPr>
                  <p:cNvPr id="17" name="Freihand 16">
                    <a:extLst>
                      <a:ext uri="{FF2B5EF4-FFF2-40B4-BE49-F238E27FC236}">
                        <a16:creationId xmlns:a16="http://schemas.microsoft.com/office/drawing/2014/main" id="{FB8490DD-4EBA-DE44-4616-8ABEDFD014F2}"/>
                      </a:ext>
                    </a:extLst>
                  </p:cNvPr>
                  <p:cNvPicPr/>
                  <p:nvPr/>
                </p:nvPicPr>
                <p:blipFill>
                  <a:blip r:embed="rId12"/>
                  <a:stretch>
                    <a:fillRect/>
                  </a:stretch>
                </p:blipFill>
                <p:spPr>
                  <a:xfrm>
                    <a:off x="1778175" y="10609936"/>
                    <a:ext cx="802855" cy="91947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Freihand 18">
                    <a:extLst>
                      <a:ext uri="{FF2B5EF4-FFF2-40B4-BE49-F238E27FC236}">
                        <a16:creationId xmlns:a16="http://schemas.microsoft.com/office/drawing/2014/main" id="{56E97242-58EC-553C-DD03-26E8C5B5552B}"/>
                      </a:ext>
                    </a:extLst>
                  </p14:cNvPr>
                  <p14:cNvContentPartPr/>
                  <p14:nvPr/>
                </p14:nvContentPartPr>
                <p14:xfrm>
                  <a:off x="2475305" y="11306409"/>
                  <a:ext cx="128160" cy="26640"/>
                </p14:xfrm>
              </p:contentPart>
            </mc:Choice>
            <mc:Fallback xmlns="">
              <p:pic>
                <p:nvPicPr>
                  <p:cNvPr id="19" name="Freihand 18">
                    <a:extLst>
                      <a:ext uri="{FF2B5EF4-FFF2-40B4-BE49-F238E27FC236}">
                        <a16:creationId xmlns:a16="http://schemas.microsoft.com/office/drawing/2014/main" id="{56E97242-58EC-553C-DD03-26E8C5B5552B}"/>
                      </a:ext>
                    </a:extLst>
                  </p:cNvPr>
                  <p:cNvPicPr/>
                  <p:nvPr/>
                </p:nvPicPr>
                <p:blipFill>
                  <a:blip r:embed="rId14"/>
                  <a:stretch>
                    <a:fillRect/>
                  </a:stretch>
                </p:blipFill>
                <p:spPr>
                  <a:xfrm>
                    <a:off x="2432295" y="11263174"/>
                    <a:ext cx="214614" cy="113548"/>
                  </a:xfrm>
                  <a:prstGeom prst="rect">
                    <a:avLst/>
                  </a:prstGeom>
                </p:spPr>
              </p:pic>
            </mc:Fallback>
          </mc:AlternateContent>
        </p:grpSp>
        <p:grpSp>
          <p:nvGrpSpPr>
            <p:cNvPr id="22" name="Gruppieren 21">
              <a:extLst>
                <a:ext uri="{FF2B5EF4-FFF2-40B4-BE49-F238E27FC236}">
                  <a16:creationId xmlns:a16="http://schemas.microsoft.com/office/drawing/2014/main" id="{AFBCC8F2-7B74-1E77-BBA0-9E5B708DBAFC}"/>
                </a:ext>
              </a:extLst>
            </p:cNvPr>
            <p:cNvGrpSpPr/>
            <p:nvPr/>
          </p:nvGrpSpPr>
          <p:grpSpPr>
            <a:xfrm>
              <a:off x="4918265" y="10766732"/>
              <a:ext cx="755640" cy="614160"/>
              <a:chOff x="4918265" y="10766732"/>
              <a:chExt cx="755640" cy="614160"/>
            </a:xfrm>
          </p:grpSpPr>
          <mc:AlternateContent xmlns:mc="http://schemas.openxmlformats.org/markup-compatibility/2006" xmlns:p14="http://schemas.microsoft.com/office/powerpoint/2010/main">
            <mc:Choice Requires="p14">
              <p:contentPart p14:bwMode="auto" r:id="rId15">
                <p14:nvContentPartPr>
                  <p14:cNvPr id="14" name="Freihand 13">
                    <a:extLst>
                      <a:ext uri="{FF2B5EF4-FFF2-40B4-BE49-F238E27FC236}">
                        <a16:creationId xmlns:a16="http://schemas.microsoft.com/office/drawing/2014/main" id="{A33B1D36-567C-1C68-9A89-BCFC49D0B294}"/>
                      </a:ext>
                    </a:extLst>
                  </p14:cNvPr>
                  <p14:cNvContentPartPr/>
                  <p14:nvPr/>
                </p14:nvContentPartPr>
                <p14:xfrm>
                  <a:off x="5104385" y="10766732"/>
                  <a:ext cx="569520" cy="614160"/>
                </p14:xfrm>
              </p:contentPart>
            </mc:Choice>
            <mc:Fallback xmlns="">
              <p:pic>
                <p:nvPicPr>
                  <p:cNvPr id="14" name="Freihand 13">
                    <a:extLst>
                      <a:ext uri="{FF2B5EF4-FFF2-40B4-BE49-F238E27FC236}">
                        <a16:creationId xmlns:a16="http://schemas.microsoft.com/office/drawing/2014/main" id="{A33B1D36-567C-1C68-9A89-BCFC49D0B294}"/>
                      </a:ext>
                    </a:extLst>
                  </p:cNvPr>
                  <p:cNvPicPr/>
                  <p:nvPr/>
                </p:nvPicPr>
                <p:blipFill>
                  <a:blip r:embed="rId16"/>
                  <a:stretch>
                    <a:fillRect/>
                  </a:stretch>
                </p:blipFill>
                <p:spPr>
                  <a:xfrm>
                    <a:off x="5060943" y="10723298"/>
                    <a:ext cx="655969" cy="70059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Freihand 14">
                    <a:extLst>
                      <a:ext uri="{FF2B5EF4-FFF2-40B4-BE49-F238E27FC236}">
                        <a16:creationId xmlns:a16="http://schemas.microsoft.com/office/drawing/2014/main" id="{DE78776F-82CE-9175-A5FF-6FC87EA6DCE8}"/>
                      </a:ext>
                    </a:extLst>
                  </p14:cNvPr>
                  <p14:cNvContentPartPr/>
                  <p14:nvPr/>
                </p14:nvContentPartPr>
                <p14:xfrm>
                  <a:off x="5481305" y="11294852"/>
                  <a:ext cx="77400" cy="18000"/>
                </p14:xfrm>
              </p:contentPart>
            </mc:Choice>
            <mc:Fallback xmlns="">
              <p:pic>
                <p:nvPicPr>
                  <p:cNvPr id="15" name="Freihand 14">
                    <a:extLst>
                      <a:ext uri="{FF2B5EF4-FFF2-40B4-BE49-F238E27FC236}">
                        <a16:creationId xmlns:a16="http://schemas.microsoft.com/office/drawing/2014/main" id="{DE78776F-82CE-9175-A5FF-6FC87EA6DCE8}"/>
                      </a:ext>
                    </a:extLst>
                  </p:cNvPr>
                  <p:cNvPicPr/>
                  <p:nvPr/>
                </p:nvPicPr>
                <p:blipFill>
                  <a:blip r:embed="rId18"/>
                  <a:stretch>
                    <a:fillRect/>
                  </a:stretch>
                </p:blipFill>
                <p:spPr>
                  <a:xfrm>
                    <a:off x="5437822" y="11251995"/>
                    <a:ext cx="163931" cy="10328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Freihand 20">
                    <a:extLst>
                      <a:ext uri="{FF2B5EF4-FFF2-40B4-BE49-F238E27FC236}">
                        <a16:creationId xmlns:a16="http://schemas.microsoft.com/office/drawing/2014/main" id="{ED0C0A20-9ED1-58B5-E777-14BBEC271B16}"/>
                      </a:ext>
                    </a:extLst>
                  </p14:cNvPr>
                  <p14:cNvContentPartPr/>
                  <p14:nvPr/>
                </p14:nvContentPartPr>
                <p14:xfrm>
                  <a:off x="4918265" y="11278329"/>
                  <a:ext cx="295560" cy="63000"/>
                </p14:xfrm>
              </p:contentPart>
            </mc:Choice>
            <mc:Fallback xmlns="">
              <p:pic>
                <p:nvPicPr>
                  <p:cNvPr id="21" name="Freihand 20">
                    <a:extLst>
                      <a:ext uri="{FF2B5EF4-FFF2-40B4-BE49-F238E27FC236}">
                        <a16:creationId xmlns:a16="http://schemas.microsoft.com/office/drawing/2014/main" id="{ED0C0A20-9ED1-58B5-E777-14BBEC271B16}"/>
                      </a:ext>
                    </a:extLst>
                  </p:cNvPr>
                  <p:cNvPicPr/>
                  <p:nvPr/>
                </p:nvPicPr>
                <p:blipFill>
                  <a:blip r:embed="rId20"/>
                  <a:stretch>
                    <a:fillRect/>
                  </a:stretch>
                </p:blipFill>
                <p:spPr>
                  <a:xfrm>
                    <a:off x="4875235" y="11235315"/>
                    <a:ext cx="382055" cy="149462"/>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23" name="Freihand 22">
                  <a:extLst>
                    <a:ext uri="{FF2B5EF4-FFF2-40B4-BE49-F238E27FC236}">
                      <a16:creationId xmlns:a16="http://schemas.microsoft.com/office/drawing/2014/main" id="{C249AB68-BB01-A538-8359-7554195DA720}"/>
                    </a:ext>
                  </a:extLst>
                </p14:cNvPr>
                <p14:cNvContentPartPr/>
                <p14:nvPr/>
              </p14:nvContentPartPr>
              <p14:xfrm>
                <a:off x="5537465" y="10331529"/>
                <a:ext cx="83520" cy="624600"/>
              </p14:xfrm>
            </p:contentPart>
          </mc:Choice>
          <mc:Fallback xmlns="">
            <p:pic>
              <p:nvPicPr>
                <p:cNvPr id="23" name="Freihand 22">
                  <a:extLst>
                    <a:ext uri="{FF2B5EF4-FFF2-40B4-BE49-F238E27FC236}">
                      <a16:creationId xmlns:a16="http://schemas.microsoft.com/office/drawing/2014/main" id="{C249AB68-BB01-A538-8359-7554195DA720}"/>
                    </a:ext>
                  </a:extLst>
                </p:cNvPr>
                <p:cNvPicPr/>
                <p:nvPr/>
              </p:nvPicPr>
              <p:blipFill>
                <a:blip r:embed="rId22"/>
                <a:stretch>
                  <a:fillRect/>
                </a:stretch>
              </p:blipFill>
              <p:spPr>
                <a:xfrm>
                  <a:off x="5494623" y="10288094"/>
                  <a:ext cx="169636" cy="711036"/>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4" name="Freihand 23">
                  <a:extLst>
                    <a:ext uri="{FF2B5EF4-FFF2-40B4-BE49-F238E27FC236}">
                      <a16:creationId xmlns:a16="http://schemas.microsoft.com/office/drawing/2014/main" id="{5F661E63-9A40-2BA9-8434-428211EB64A0}"/>
                    </a:ext>
                  </a:extLst>
                </p14:cNvPr>
                <p14:cNvContentPartPr/>
                <p14:nvPr/>
              </p14:nvContentPartPr>
              <p14:xfrm>
                <a:off x="5134265" y="7790105"/>
                <a:ext cx="536400" cy="1197360"/>
              </p14:xfrm>
            </p:contentPart>
          </mc:Choice>
          <mc:Fallback xmlns="">
            <p:pic>
              <p:nvPicPr>
                <p:cNvPr id="24" name="Freihand 23">
                  <a:extLst>
                    <a:ext uri="{FF2B5EF4-FFF2-40B4-BE49-F238E27FC236}">
                      <a16:creationId xmlns:a16="http://schemas.microsoft.com/office/drawing/2014/main" id="{5F661E63-9A40-2BA9-8434-428211EB64A0}"/>
                    </a:ext>
                  </a:extLst>
                </p:cNvPr>
                <p:cNvPicPr/>
                <p:nvPr/>
              </p:nvPicPr>
              <p:blipFill>
                <a:blip r:embed="rId24"/>
                <a:stretch>
                  <a:fillRect/>
                </a:stretch>
              </p:blipFill>
              <p:spPr>
                <a:xfrm>
                  <a:off x="5090832" y="7746659"/>
                  <a:ext cx="622832" cy="128381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Freihand 24">
                  <a:extLst>
                    <a:ext uri="{FF2B5EF4-FFF2-40B4-BE49-F238E27FC236}">
                      <a16:creationId xmlns:a16="http://schemas.microsoft.com/office/drawing/2014/main" id="{4C407BE7-B3E7-94AA-470C-98875EF9DC6A}"/>
                    </a:ext>
                  </a:extLst>
                </p14:cNvPr>
                <p14:cNvContentPartPr/>
                <p14:nvPr/>
              </p14:nvContentPartPr>
              <p14:xfrm>
                <a:off x="2413025" y="7701545"/>
                <a:ext cx="244080" cy="96840"/>
              </p14:xfrm>
            </p:contentPart>
          </mc:Choice>
          <mc:Fallback xmlns="">
            <p:pic>
              <p:nvPicPr>
                <p:cNvPr id="25" name="Freihand 24">
                  <a:extLst>
                    <a:ext uri="{FF2B5EF4-FFF2-40B4-BE49-F238E27FC236}">
                      <a16:creationId xmlns:a16="http://schemas.microsoft.com/office/drawing/2014/main" id="{4C407BE7-B3E7-94AA-470C-98875EF9DC6A}"/>
                    </a:ext>
                  </a:extLst>
                </p:cNvPr>
                <p:cNvPicPr/>
                <p:nvPr/>
              </p:nvPicPr>
              <p:blipFill>
                <a:blip r:embed="rId26"/>
                <a:stretch>
                  <a:fillRect/>
                </a:stretch>
              </p:blipFill>
              <p:spPr>
                <a:xfrm>
                  <a:off x="2370029" y="7658553"/>
                  <a:ext cx="330507" cy="183258"/>
                </a:xfrm>
                <a:prstGeom prst="rect">
                  <a:avLst/>
                </a:prstGeom>
              </p:spPr>
            </p:pic>
          </mc:Fallback>
        </mc:AlternateContent>
      </p:grpSp>
      <p:pic>
        <p:nvPicPr>
          <p:cNvPr id="16" name="Grafik 15">
            <a:extLst>
              <a:ext uri="{FF2B5EF4-FFF2-40B4-BE49-F238E27FC236}">
                <a16:creationId xmlns:a16="http://schemas.microsoft.com/office/drawing/2014/main" id="{FE2685B1-D7CA-5B8D-1D18-8054347FD7C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278478" y="3193330"/>
            <a:ext cx="1755202" cy="1755202"/>
          </a:xfrm>
          <a:prstGeom prst="rect">
            <a:avLst/>
          </a:prstGeom>
        </p:spPr>
      </p:pic>
      <p:pic>
        <p:nvPicPr>
          <p:cNvPr id="18" name="Grafik 17">
            <a:extLst>
              <a:ext uri="{FF2B5EF4-FFF2-40B4-BE49-F238E27FC236}">
                <a16:creationId xmlns:a16="http://schemas.microsoft.com/office/drawing/2014/main" id="{0400C5FC-9838-AB3A-2801-18F4DB1A9272}"/>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58287381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Laden Sie Ihren Akku regelmäßig auf!"/>
          <p:cNvSpPr txBox="1"/>
          <p:nvPr/>
        </p:nvSpPr>
        <p:spPr>
          <a:xfrm>
            <a:off x="2340000" y="3633982"/>
            <a:ext cx="15908243" cy="72239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457200">
              <a:lnSpc>
                <a:spcPct val="120000"/>
              </a:lnSpc>
              <a:defRPr sz="9000" b="1">
                <a:solidFill>
                  <a:srgbClr val="000000"/>
                </a:solidFill>
                <a:latin typeface="Source Sans Pro"/>
                <a:ea typeface="Source Sans Pro"/>
                <a:cs typeface="Source Sans Pro"/>
                <a:sym typeface="Source Sans Pro"/>
              </a:defRPr>
            </a:lvl1pPr>
          </a:lstStyle>
          <a:p>
            <a:r>
              <a:rPr lang="de-DE" sz="6500" dirty="0">
                <a:latin typeface="Calibri" panose="020F0502020204030204" pitchFamily="34" charset="0"/>
                <a:cs typeface="Calibri" panose="020F0502020204030204" pitchFamily="34" charset="0"/>
              </a:rPr>
              <a:t>Auch das strenge deutsche Datenschutzrecht erlaubt mit Ihrer Zustimmung die intensive Nutzung Ihrer Daten, zum Beispiel für Tracking, Werbung und Weitergabe an andere. Das ist meist der Preis, den Sie für die kostenlosen Angebote zahlen. </a:t>
            </a:r>
            <a:endParaRPr sz="6500" dirty="0">
              <a:latin typeface="Calibri" panose="020F0502020204030204" pitchFamily="34" charset="0"/>
              <a:cs typeface="Calibri" panose="020F0502020204030204" pitchFamily="34" charset="0"/>
            </a:endParaRP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Rechteck 7"/>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Bild 1"/>
          <p:cNvPicPr>
            <a:picLocks noChangeAspect="1"/>
          </p:cNvPicPr>
          <p:nvPr/>
        </p:nvPicPr>
        <p:blipFill>
          <a:blip r:embed="rId3"/>
          <a:stretch>
            <a:fillRect/>
          </a:stretch>
        </p:blipFill>
        <p:spPr>
          <a:xfrm>
            <a:off x="19339854" y="1575418"/>
            <a:ext cx="2704146" cy="11653847"/>
          </a:xfrm>
          <a:prstGeom prst="rect">
            <a:avLst/>
          </a:prstGeom>
        </p:spPr>
      </p:pic>
      <p:sp>
        <p:nvSpPr>
          <p:cNvPr id="3" name="Textfeld 2">
            <a:extLst>
              <a:ext uri="{FF2B5EF4-FFF2-40B4-BE49-F238E27FC236}">
                <a16:creationId xmlns:a16="http://schemas.microsoft.com/office/drawing/2014/main" id="{CFEC92FC-7FFE-B500-1977-3086285D69B7}"/>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
        <p:nvSpPr>
          <p:cNvPr id="4" name="Digital dabei – Startpaket…">
            <a:extLst>
              <a:ext uri="{FF2B5EF4-FFF2-40B4-BE49-F238E27FC236}">
                <a16:creationId xmlns:a16="http://schemas.microsoft.com/office/drawing/2014/main" id="{5625A2F4-3A1D-2939-C891-BD0043C5B2B4}"/>
              </a:ext>
            </a:extLst>
          </p:cNvPr>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E-Mail-Anbieter und Datenschutz</a:t>
            </a:r>
          </a:p>
        </p:txBody>
      </p:sp>
      <p:pic>
        <p:nvPicPr>
          <p:cNvPr id="6" name="Grafik 5">
            <a:extLst>
              <a:ext uri="{FF2B5EF4-FFF2-40B4-BE49-F238E27FC236}">
                <a16:creationId xmlns:a16="http://schemas.microsoft.com/office/drawing/2014/main" id="{5B33A493-A7E2-CBA1-D083-86E05152D2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64793167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E-Mail-Anbieter und Datenschutz</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0" y="3204000"/>
            <a:ext cx="15788973" cy="545001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dirty="0">
                <a:latin typeface="Calibri" panose="020F0502020204030204" pitchFamily="34" charset="0"/>
                <a:ea typeface="Source Sans Pro" panose="020B0503030403020204" pitchFamily="34" charset="0"/>
                <a:cs typeface="Times New Roman" panose="02020603050405020304" pitchFamily="18" charset="0"/>
              </a:rPr>
              <a:t>Viele der eben vorgestellten </a:t>
            </a:r>
            <a:r>
              <a:rPr lang="de-DE" sz="4600" dirty="0">
                <a:latin typeface="Calibri" panose="020F0502020204030204" pitchFamily="34" charset="0"/>
                <a:ea typeface="Source Sans Pro" panose="020B0503030403020204" pitchFamily="34" charset="0"/>
                <a:cs typeface="Calibri" panose="020F0502020204030204" pitchFamily="34" charset="0"/>
              </a:rPr>
              <a:t>Anbieter bieten auch ein kostenpflichtiges Abo an, das dann bessere Konditionen (meist auch hinsichtlich des Datenschutzes) bietet.  </a:t>
            </a:r>
          </a:p>
          <a:p>
            <a:pPr algn="l">
              <a:lnSpc>
                <a:spcPts val="6000"/>
              </a:lnSpc>
              <a:defRPr sz="4600">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ea typeface="Source Sans Pro" panose="020B050303040302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sz="4600" dirty="0">
                <a:latin typeface="Calibri" panose="020F0502020204030204" pitchFamily="34" charset="0"/>
                <a:ea typeface="Source Sans Pro" panose="020B0503030403020204" pitchFamily="34" charset="0"/>
                <a:cs typeface="Calibri" panose="020F0502020204030204" pitchFamily="34" charset="0"/>
              </a:rPr>
              <a:t>Unter dem Gesichtspunkt des Datenschutzes sind die beiden deutschen Anbieter </a:t>
            </a:r>
            <a:r>
              <a:rPr lang="de-DE" sz="4600" b="1" dirty="0">
                <a:latin typeface="Calibri" panose="020F0502020204030204" pitchFamily="34" charset="0"/>
                <a:ea typeface="Source Sans Pro" panose="020B0503030403020204" pitchFamily="34" charset="0"/>
                <a:cs typeface="Calibri" panose="020F0502020204030204" pitchFamily="34" charset="0"/>
              </a:rPr>
              <a:t>Posteo</a:t>
            </a:r>
            <a:r>
              <a:rPr lang="de-DE" sz="4600" dirty="0">
                <a:latin typeface="Calibri" panose="020F0502020204030204" pitchFamily="34" charset="0"/>
                <a:ea typeface="Source Sans Pro" panose="020B0503030403020204" pitchFamily="34" charset="0"/>
                <a:cs typeface="Calibri" panose="020F0502020204030204" pitchFamily="34" charset="0"/>
              </a:rPr>
              <a:t> und </a:t>
            </a:r>
            <a:r>
              <a:rPr lang="de-DE" sz="4600" b="1" dirty="0" err="1">
                <a:latin typeface="Calibri" panose="020F0502020204030204" pitchFamily="34" charset="0"/>
                <a:ea typeface="Source Sans Pro" panose="020B0503030403020204" pitchFamily="34" charset="0"/>
                <a:cs typeface="Calibri" panose="020F0502020204030204" pitchFamily="34" charset="0"/>
              </a:rPr>
              <a:t>Mailbox.org</a:t>
            </a:r>
            <a:r>
              <a:rPr lang="de-DE" sz="4600" b="1" dirty="0">
                <a:latin typeface="Calibri" panose="020F0502020204030204" pitchFamily="34" charset="0"/>
                <a:ea typeface="Source Sans Pro" panose="020B0503030403020204" pitchFamily="34" charset="0"/>
                <a:cs typeface="Calibri" panose="020F0502020204030204" pitchFamily="34" charset="0"/>
              </a:rPr>
              <a:t> </a:t>
            </a:r>
            <a:r>
              <a:rPr lang="de-DE" sz="4600" dirty="0">
                <a:latin typeface="Calibri" panose="020F0502020204030204" pitchFamily="34" charset="0"/>
                <a:ea typeface="Source Sans Pro" panose="020B0503030403020204" pitchFamily="34" charset="0"/>
                <a:cs typeface="Calibri" panose="020F0502020204030204" pitchFamily="34" charset="0"/>
              </a:rPr>
              <a:t>besonders empfehlenswert!</a:t>
            </a: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9" name="Textfeld 8">
            <a:extLst>
              <a:ext uri="{FF2B5EF4-FFF2-40B4-BE49-F238E27FC236}">
                <a16:creationId xmlns:a16="http://schemas.microsoft.com/office/drawing/2014/main" id="{559B8DC1-C1A3-0597-D71B-7C041927EB64}"/>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6" name="Grafik 5">
            <a:extLst>
              <a:ext uri="{FF2B5EF4-FFF2-40B4-BE49-F238E27FC236}">
                <a16:creationId xmlns:a16="http://schemas.microsoft.com/office/drawing/2014/main" id="{A84863AF-BE89-AF34-8B28-D775E97C33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73435426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dirty="0">
              <a:latin typeface="Calibri" panose="020F0502020204030204" pitchFamily="34" charset="0"/>
              <a:cs typeface="Calibri" panose="020F0502020204030204" pitchFamily="34" charset="0"/>
            </a:endParaRPr>
          </a:p>
        </p:txBody>
      </p:sp>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Die E-Mail-Adresse auf Ihrem Gerät</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gital dabei – Startpaket…"/>
          <p:cNvSpPr txBox="1">
            <a:spLocks/>
          </p:cNvSpPr>
          <p:nvPr/>
        </p:nvSpPr>
        <p:spPr>
          <a:xfrm>
            <a:off x="2391341" y="3209024"/>
            <a:ext cx="19753042" cy="363432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0" name="Textfeld 9"/>
          <p:cNvSpPr txBox="1"/>
          <p:nvPr/>
        </p:nvSpPr>
        <p:spPr>
          <a:xfrm>
            <a:off x="2340000" y="3671570"/>
            <a:ext cx="15591858" cy="7027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800" dirty="0">
                <a:latin typeface="Calibri" panose="020F0502020204030204" pitchFamily="34" charset="0"/>
                <a:cs typeface="Calibri" panose="020F0502020204030204" pitchFamily="34" charset="0"/>
              </a:rPr>
              <a:t>Finden Sie sich zunächst in Kleingruppen zusammen:</a:t>
            </a:r>
            <a:br>
              <a:rPr lang="de-DE" sz="4800" dirty="0">
                <a:latin typeface="Calibri" panose="020F0502020204030204" pitchFamily="34" charset="0"/>
                <a:cs typeface="Calibri" panose="020F0502020204030204" pitchFamily="34" charset="0"/>
              </a:rPr>
            </a:br>
            <a:br>
              <a:rPr lang="de-DE" sz="4800" dirty="0">
                <a:latin typeface="Calibri" panose="020F0502020204030204" pitchFamily="34" charset="0"/>
                <a:cs typeface="Calibri" panose="020F0502020204030204" pitchFamily="34" charset="0"/>
              </a:rPr>
            </a:br>
            <a:r>
              <a:rPr lang="de-DE" sz="4800" dirty="0">
                <a:latin typeface="Calibri" panose="020F0502020204030204" pitchFamily="34" charset="0"/>
                <a:cs typeface="Calibri" panose="020F0502020204030204" pitchFamily="34" charset="0"/>
              </a:rPr>
              <a:t>Gruppe 1: „Ich nutze E-Mails am Computer.“</a:t>
            </a:r>
            <a:endParaRPr lang="de-DE" sz="2000" dirty="0">
              <a:solidFill>
                <a:srgbClr val="000000"/>
              </a:solidFill>
              <a:effectLst/>
              <a:latin typeface="Times"/>
            </a:endParaRPr>
          </a:p>
          <a:p>
            <a:pPr algn="l" defTabSz="457200">
              <a:lnSpc>
                <a:spcPts val="6000"/>
              </a:lnSpc>
              <a:defRPr sz="4500" b="1">
                <a:solidFill>
                  <a:srgbClr val="000000"/>
                </a:solidFill>
                <a:latin typeface="Source Sans Pro"/>
                <a:ea typeface="Source Sans Pro"/>
                <a:cs typeface="Source Sans Pro"/>
                <a:sym typeface="Source Sans Pro"/>
              </a:defRPr>
            </a:pPr>
            <a:br>
              <a:rPr lang="de-DE" sz="4800" dirty="0">
                <a:latin typeface="Calibri" panose="020F0502020204030204" pitchFamily="34" charset="0"/>
                <a:cs typeface="Calibri" panose="020F0502020204030204" pitchFamily="34" charset="0"/>
              </a:rPr>
            </a:br>
            <a:r>
              <a:rPr lang="de-DE" sz="4800" dirty="0">
                <a:latin typeface="Calibri" panose="020F0502020204030204" pitchFamily="34" charset="0"/>
                <a:cs typeface="Calibri" panose="020F0502020204030204" pitchFamily="34" charset="0"/>
              </a:rPr>
              <a:t>Gruppe 2: „Ich nutze noch keine E-Mail-Adresse und habe ein iPhone bzw. iPad.“</a:t>
            </a:r>
            <a:br>
              <a:rPr lang="de-DE" sz="4800" dirty="0">
                <a:latin typeface="Calibri" panose="020F0502020204030204" pitchFamily="34" charset="0"/>
                <a:cs typeface="Calibri" panose="020F0502020204030204" pitchFamily="34" charset="0"/>
              </a:rPr>
            </a:br>
            <a:br>
              <a:rPr lang="de-DE" sz="4800" dirty="0">
                <a:latin typeface="Calibri" panose="020F0502020204030204" pitchFamily="34" charset="0"/>
                <a:cs typeface="Calibri" panose="020F0502020204030204" pitchFamily="34" charset="0"/>
              </a:rPr>
            </a:br>
            <a:r>
              <a:rPr lang="de-DE" sz="4800" dirty="0">
                <a:latin typeface="Calibri" panose="020F0502020204030204" pitchFamily="34" charset="0"/>
                <a:cs typeface="Calibri" panose="020F0502020204030204" pitchFamily="34" charset="0"/>
              </a:rPr>
              <a:t>Gruppe 3: „Ich nutze noch keine E-Mail-Adresse und habe ein Android-Smartphone bzw. Android-Tablet.“</a:t>
            </a:r>
          </a:p>
        </p:txBody>
      </p:sp>
      <p:sp>
        <p:nvSpPr>
          <p:cNvPr id="11" name="Digital dabei – Startpaket…"/>
          <p:cNvSpPr txBox="1">
            <a:spLocks/>
          </p:cNvSpPr>
          <p:nvPr/>
        </p:nvSpPr>
        <p:spPr>
          <a:xfrm>
            <a:off x="1397427" y="5394960"/>
            <a:ext cx="13629213" cy="70383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914400" indent="-914400" defTabSz="457200">
              <a:lnSpc>
                <a:spcPts val="6000"/>
              </a:lnSpc>
              <a:spcAft>
                <a:spcPts val="15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2" name="Bild 11"/>
          <p:cNvPicPr>
            <a:picLocks noChangeAspect="1"/>
          </p:cNvPicPr>
          <p:nvPr/>
        </p:nvPicPr>
        <p:blipFill>
          <a:blip r:embed="rId3"/>
          <a:stretch>
            <a:fillRect/>
          </a:stretch>
        </p:blipFill>
        <p:spPr>
          <a:xfrm>
            <a:off x="19837692" y="7662188"/>
            <a:ext cx="3276600" cy="5753100"/>
          </a:xfrm>
          <a:prstGeom prst="rect">
            <a:avLst/>
          </a:prstGeom>
        </p:spPr>
      </p:pic>
      <p:pic>
        <p:nvPicPr>
          <p:cNvPr id="7" name="Grafik 6">
            <a:extLst>
              <a:ext uri="{FF2B5EF4-FFF2-40B4-BE49-F238E27FC236}">
                <a16:creationId xmlns:a16="http://schemas.microsoft.com/office/drawing/2014/main" id="{0DFA5BE8-3A5C-28F3-36A0-E51A12E154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
        <p:nvSpPr>
          <p:cNvPr id="8" name="Textfeld 7">
            <a:extLst>
              <a:ext uri="{FF2B5EF4-FFF2-40B4-BE49-F238E27FC236}">
                <a16:creationId xmlns:a16="http://schemas.microsoft.com/office/drawing/2014/main" id="{95E2ED6E-30F8-A735-2CCD-3F4662B354F5}"/>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Tree>
    <p:extLst>
      <p:ext uri="{BB962C8B-B14F-4D97-AF65-F5344CB8AC3E}">
        <p14:creationId xmlns:p14="http://schemas.microsoft.com/office/powerpoint/2010/main" val="417174035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App Store Icon_6.5..png" descr="App Store Icon_6.5..png"/>
          <p:cNvPicPr>
            <a:picLocks noChangeAspect="1"/>
          </p:cNvPicPr>
          <p:nvPr/>
        </p:nvPicPr>
        <p:blipFill>
          <a:blip r:embed="rId3"/>
          <a:stretch>
            <a:fillRect/>
          </a:stretch>
        </p:blipFill>
        <p:spPr>
          <a:xfrm>
            <a:off x="13981471" y="3470320"/>
            <a:ext cx="7778396" cy="777839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in der App „Starthilfe – digital dabei“ </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11" name="Rechteck 10"/>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Grafik 1">
            <a:extLst>
              <a:ext uri="{FF2B5EF4-FFF2-40B4-BE49-F238E27FC236}">
                <a16:creationId xmlns:a16="http://schemas.microsoft.com/office/drawing/2014/main" id="{B209EF5A-2C67-E958-149F-1824319C89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
        <p:nvSpPr>
          <p:cNvPr id="3" name="Textfeld 2">
            <a:extLst>
              <a:ext uri="{FF2B5EF4-FFF2-40B4-BE49-F238E27FC236}">
                <a16:creationId xmlns:a16="http://schemas.microsoft.com/office/drawing/2014/main" id="{D166B142-6D59-6398-C1DF-2749588874BF}"/>
              </a:ext>
            </a:extLst>
          </p:cNvPr>
          <p:cNvSpPr txBox="1"/>
          <p:nvPr/>
        </p:nvSpPr>
        <p:spPr>
          <a:xfrm>
            <a:off x="2340000" y="3204000"/>
            <a:ext cx="15591858" cy="11367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Die E-Mail-Adresse auf dem Gerät</a:t>
            </a:r>
          </a:p>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Modul 6</a:t>
            </a:r>
            <a:endParaRPr lang="de-DE" sz="4800" dirty="0">
              <a:latin typeface="Calibri" panose="020F0502020204030204" pitchFamily="34" charset="0"/>
              <a:cs typeface="Calibri" panose="020F0502020204030204" pitchFamily="34" charset="0"/>
            </a:endParaRP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a:r>
              <a:rPr lang="de-DE" sz="4600" dirty="0">
                <a:solidFill>
                  <a:srgbClr val="000000"/>
                </a:solidFill>
                <a:effectLst/>
                <a:latin typeface="Calibri" panose="020F0502020204030204" pitchFamily="34" charset="0"/>
                <a:cs typeface="Calibri" panose="020F0502020204030204" pitchFamily="34" charset="0"/>
              </a:rPr>
              <a:t>Gruppe 1: </a:t>
            </a:r>
            <a:br>
              <a:rPr lang="de-DE" sz="4600" dirty="0">
                <a:solidFill>
                  <a:srgbClr val="000000"/>
                </a:solidFill>
                <a:effectLst/>
                <a:latin typeface="Calibri" panose="020F0502020204030204" pitchFamily="34" charset="0"/>
                <a:cs typeface="Calibri" panose="020F0502020204030204" pitchFamily="34" charset="0"/>
              </a:rPr>
            </a:br>
            <a:r>
              <a:rPr lang="de-DE" sz="4600" dirty="0">
                <a:solidFill>
                  <a:srgbClr val="000000"/>
                </a:solidFill>
                <a:effectLst/>
                <a:latin typeface="Calibri" panose="020F0502020204030204" pitchFamily="34" charset="0"/>
                <a:cs typeface="Calibri" panose="020F0502020204030204" pitchFamily="34" charset="0"/>
              </a:rPr>
              <a:t>„Bestehendes E-Mail-Postfach abrufen </a:t>
            </a:r>
            <a:br>
              <a:rPr lang="de-DE" sz="4600" dirty="0">
                <a:solidFill>
                  <a:srgbClr val="000000"/>
                </a:solidFill>
                <a:effectLst/>
                <a:latin typeface="Calibri" panose="020F0502020204030204" pitchFamily="34" charset="0"/>
                <a:cs typeface="Calibri" panose="020F0502020204030204" pitchFamily="34" charset="0"/>
              </a:rPr>
            </a:br>
            <a:r>
              <a:rPr lang="de-DE" sz="4600" dirty="0">
                <a:solidFill>
                  <a:srgbClr val="000000"/>
                </a:solidFill>
                <a:effectLst/>
                <a:latin typeface="Calibri" panose="020F0502020204030204" pitchFamily="34" charset="0"/>
                <a:cs typeface="Calibri" panose="020F0502020204030204" pitchFamily="34" charset="0"/>
              </a:rPr>
              <a:t>durch Installation der Anbieter-App“</a:t>
            </a:r>
            <a:br>
              <a:rPr lang="de-DE" sz="4600" dirty="0">
                <a:solidFill>
                  <a:srgbClr val="000000"/>
                </a:solidFill>
                <a:effectLst/>
                <a:latin typeface="Calibri" panose="020F0502020204030204" pitchFamily="34" charset="0"/>
                <a:cs typeface="Calibri" panose="020F0502020204030204" pitchFamily="34" charset="0"/>
              </a:rPr>
            </a:br>
            <a:br>
              <a:rPr lang="de-DE" sz="4600" dirty="0">
                <a:solidFill>
                  <a:srgbClr val="000000"/>
                </a:solidFill>
                <a:effectLst/>
                <a:latin typeface="Calibri" panose="020F0502020204030204" pitchFamily="34" charset="0"/>
                <a:cs typeface="Calibri" panose="020F0502020204030204" pitchFamily="34" charset="0"/>
              </a:rPr>
            </a:br>
            <a:r>
              <a:rPr lang="de-DE" sz="4600" dirty="0">
                <a:solidFill>
                  <a:srgbClr val="000000"/>
                </a:solidFill>
                <a:effectLst/>
                <a:latin typeface="Calibri" panose="020F0502020204030204" pitchFamily="34" charset="0"/>
                <a:cs typeface="Calibri" panose="020F0502020204030204" pitchFamily="34" charset="0"/>
              </a:rPr>
              <a:t>Gruppe 2:</a:t>
            </a:r>
            <a:br>
              <a:rPr lang="de-DE" sz="4600" dirty="0">
                <a:solidFill>
                  <a:srgbClr val="000000"/>
                </a:solidFill>
                <a:effectLst/>
                <a:latin typeface="Calibri" panose="020F0502020204030204" pitchFamily="34" charset="0"/>
                <a:cs typeface="Calibri" panose="020F0502020204030204" pitchFamily="34" charset="0"/>
              </a:rPr>
            </a:br>
            <a:r>
              <a:rPr lang="de-DE" sz="4600" dirty="0">
                <a:solidFill>
                  <a:srgbClr val="000000"/>
                </a:solidFill>
                <a:effectLst/>
                <a:latin typeface="Calibri" panose="020F0502020204030204" pitchFamily="34" charset="0"/>
                <a:cs typeface="Calibri" panose="020F0502020204030204" pitchFamily="34" charset="0"/>
              </a:rPr>
              <a:t>„Der E-Mail-Dienst von Apple“</a:t>
            </a:r>
          </a:p>
          <a:p>
            <a:pPr algn="l"/>
            <a:br>
              <a:rPr lang="de-DE" sz="4600" dirty="0">
                <a:solidFill>
                  <a:srgbClr val="000000"/>
                </a:solidFill>
                <a:effectLst/>
                <a:latin typeface="Calibri" panose="020F0502020204030204" pitchFamily="34" charset="0"/>
                <a:cs typeface="Calibri" panose="020F0502020204030204" pitchFamily="34" charset="0"/>
              </a:rPr>
            </a:br>
            <a:r>
              <a:rPr lang="de-DE" sz="4600" dirty="0">
                <a:solidFill>
                  <a:srgbClr val="000000"/>
                </a:solidFill>
                <a:effectLst/>
                <a:latin typeface="Calibri" panose="020F0502020204030204" pitchFamily="34" charset="0"/>
                <a:cs typeface="Calibri" panose="020F0502020204030204" pitchFamily="34" charset="0"/>
              </a:rPr>
              <a:t>Gruppe 3: </a:t>
            </a:r>
            <a:br>
              <a:rPr lang="de-DE" sz="4600" dirty="0">
                <a:solidFill>
                  <a:srgbClr val="000000"/>
                </a:solidFill>
                <a:effectLst/>
                <a:latin typeface="Calibri" panose="020F0502020204030204" pitchFamily="34" charset="0"/>
                <a:cs typeface="Calibri" panose="020F0502020204030204" pitchFamily="34" charset="0"/>
              </a:rPr>
            </a:br>
            <a:r>
              <a:rPr lang="de-DE" sz="4600" dirty="0">
                <a:solidFill>
                  <a:srgbClr val="000000"/>
                </a:solidFill>
                <a:effectLst/>
                <a:latin typeface="Calibri" panose="020F0502020204030204" pitchFamily="34" charset="0"/>
                <a:cs typeface="Calibri" panose="020F0502020204030204" pitchFamily="34" charset="0"/>
              </a:rPr>
              <a:t>„Der E-Mail-Dienst von Google“</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solidFill>
                  <a:srgbClr val="000000"/>
                </a:solidFill>
                <a:effectLst/>
                <a:latin typeface="Calibri" panose="020F0502020204030204" pitchFamily="34" charset="0"/>
                <a:cs typeface="Calibri" panose="020F0502020204030204" pitchFamily="34" charset="0"/>
              </a:rPr>
              <a:t> </a:t>
            </a:r>
            <a:br>
              <a:rPr lang="de-DE" sz="4800" dirty="0">
                <a:solidFill>
                  <a:srgbClr val="000000"/>
                </a:solidFill>
                <a:effectLst/>
                <a:latin typeface="Calibri" panose="020F0502020204030204" pitchFamily="34" charset="0"/>
                <a:cs typeface="Calibri" panose="020F0502020204030204" pitchFamily="34" charset="0"/>
              </a:rPr>
            </a:br>
            <a:endParaRPr lang="de-DE" sz="4800" dirty="0">
              <a:latin typeface="Calibri" panose="020F0502020204030204" pitchFamily="34" charset="0"/>
              <a:cs typeface="Calibri" panose="020F0502020204030204" pitchFamily="34" charset="0"/>
            </a:endParaRPr>
          </a:p>
          <a:p>
            <a:pPr algn="l" defTabSz="457200">
              <a:lnSpc>
                <a:spcPts val="6000"/>
              </a:lnSpc>
              <a:defRPr sz="4500">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p:txBody>
      </p:sp>
      <p:sp>
        <p:nvSpPr>
          <p:cNvPr id="4" name="Textfeld 3">
            <a:extLst>
              <a:ext uri="{FF2B5EF4-FFF2-40B4-BE49-F238E27FC236}">
                <a16:creationId xmlns:a16="http://schemas.microsoft.com/office/drawing/2014/main" id="{7170365F-21C4-77D9-0E0D-08E7FC837597}"/>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Tree>
    <p:extLst>
      <p:ext uri="{BB962C8B-B14F-4D97-AF65-F5344CB8AC3E}">
        <p14:creationId xmlns:p14="http://schemas.microsoft.com/office/powerpoint/2010/main" val="159088941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Fragen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3" y="4422898"/>
            <a:ext cx="6300056"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5630280"/>
            <a:ext cx="528157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noch offen?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10" name="Grafik 9">
            <a:extLst>
              <a:ext uri="{FF2B5EF4-FFF2-40B4-BE49-F238E27FC236}">
                <a16:creationId xmlns:a16="http://schemas.microsoft.com/office/drawing/2014/main" id="{9B484C4D-51D9-AEB4-78A3-9174FA544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
        <p:nvSpPr>
          <p:cNvPr id="8" name="Rechteck 7">
            <a:extLst>
              <a:ext uri="{FF2B5EF4-FFF2-40B4-BE49-F238E27FC236}">
                <a16:creationId xmlns:a16="http://schemas.microsoft.com/office/drawing/2014/main" id="{44B984AE-5A10-3B73-CA32-FA57154DA2A6}"/>
              </a:ext>
            </a:extLst>
          </p:cNvPr>
          <p:cNvSpPr/>
          <p:nvPr/>
        </p:nvSpPr>
        <p:spPr>
          <a:xfrm>
            <a:off x="10186852" y="8446258"/>
            <a:ext cx="6535299"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htwinkliges Dreieck 10">
            <a:extLst>
              <a:ext uri="{FF2B5EF4-FFF2-40B4-BE49-F238E27FC236}">
                <a16:creationId xmlns:a16="http://schemas.microsoft.com/office/drawing/2014/main" id="{375969D3-FEDB-D7CE-5111-565F034AB9C3}"/>
              </a:ext>
            </a:extLst>
          </p:cNvPr>
          <p:cNvSpPr/>
          <p:nvPr/>
        </p:nvSpPr>
        <p:spPr>
          <a:xfrm rot="10800000">
            <a:off x="9462965" y="969773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Textfeld 12">
            <a:extLst>
              <a:ext uri="{FF2B5EF4-FFF2-40B4-BE49-F238E27FC236}">
                <a16:creationId xmlns:a16="http://schemas.microsoft.com/office/drawing/2014/main" id="{43C42198-0071-5020-D814-821B37B844DF}"/>
              </a:ext>
            </a:extLst>
          </p:cNvPr>
          <p:cNvSpPr txBox="1"/>
          <p:nvPr/>
        </p:nvSpPr>
        <p:spPr>
          <a:xfrm>
            <a:off x="10761993" y="9268920"/>
            <a:ext cx="5724916"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Nutzen Sie die App als Nachschlagewerk.</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Tree>
    <p:extLst>
      <p:ext uri="{BB962C8B-B14F-4D97-AF65-F5344CB8AC3E}">
        <p14:creationId xmlns:p14="http://schemas.microsoft.com/office/powerpoint/2010/main" val="177349148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6"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8" name="Bild 7"/>
          <p:cNvPicPr>
            <a:picLocks noChangeAspect="1"/>
          </p:cNvPicPr>
          <p:nvPr/>
        </p:nvPicPr>
        <p:blipFill>
          <a:blip r:embed="rId2"/>
          <a:stretch>
            <a:fillRect/>
          </a:stretch>
        </p:blipFill>
        <p:spPr>
          <a:xfrm>
            <a:off x="17305312" y="1531088"/>
            <a:ext cx="3234266" cy="11650074"/>
          </a:xfrm>
          <a:prstGeom prst="rect">
            <a:avLst/>
          </a:prstGeom>
        </p:spPr>
      </p:pic>
      <p:pic>
        <p:nvPicPr>
          <p:cNvPr id="9" name="Grafik 8">
            <a:extLst>
              <a:ext uri="{FF2B5EF4-FFF2-40B4-BE49-F238E27FC236}">
                <a16:creationId xmlns:a16="http://schemas.microsoft.com/office/drawing/2014/main" id="{438FFFC2-7827-21EB-33E4-851E76ACD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70548141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Erfahrungsberichte: E-Mail</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pic>
        <p:nvPicPr>
          <p:cNvPr id="9" name="Bild 8"/>
          <p:cNvPicPr>
            <a:picLocks noChangeAspect="1"/>
          </p:cNvPicPr>
          <p:nvPr/>
        </p:nvPicPr>
        <p:blipFill>
          <a:blip r:embed="rId5"/>
          <a:stretch>
            <a:fillRect/>
          </a:stretch>
        </p:blipFill>
        <p:spPr>
          <a:xfrm>
            <a:off x="-3127129" y="4132623"/>
            <a:ext cx="6628090" cy="10291283"/>
          </a:xfrm>
          <a:prstGeom prst="rect">
            <a:avLst/>
          </a:prstGeom>
        </p:spPr>
      </p:pic>
      <p:pic>
        <p:nvPicPr>
          <p:cNvPr id="10" name="Grafik 9">
            <a:extLst>
              <a:ext uri="{FF2B5EF4-FFF2-40B4-BE49-F238E27FC236}">
                <a16:creationId xmlns:a16="http://schemas.microsoft.com/office/drawing/2014/main" id="{363AD942-73D5-26DC-C16B-0ABC929EC3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
        <p:nvSpPr>
          <p:cNvPr id="8" name="Textfeld 7">
            <a:extLst>
              <a:ext uri="{FF2B5EF4-FFF2-40B4-BE49-F238E27FC236}">
                <a16:creationId xmlns:a16="http://schemas.microsoft.com/office/drawing/2014/main" id="{79017AF5-4C87-A207-379F-7744DEF39422}"/>
              </a:ext>
            </a:extLst>
          </p:cNvPr>
          <p:cNvSpPr txBox="1"/>
          <p:nvPr/>
        </p:nvSpPr>
        <p:spPr>
          <a:xfrm>
            <a:off x="802800" y="1261968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1" name="Modul 6 Erfahrungsberichte alle_identisch v2">
            <a:hlinkClick r:id="" action="ppaction://media"/>
            <a:extLst>
              <a:ext uri="{FF2B5EF4-FFF2-40B4-BE49-F238E27FC236}">
                <a16:creationId xmlns:a16="http://schemas.microsoft.com/office/drawing/2014/main" id="{805E6179-6E14-8E73-0D9C-B2453B9A975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706545" y="2991966"/>
            <a:ext cx="6970910" cy="9294547"/>
          </a:xfrm>
          <a:prstGeom prst="rect">
            <a:avLst/>
          </a:prstGeom>
        </p:spPr>
      </p:pic>
      <p:sp>
        <p:nvSpPr>
          <p:cNvPr id="5" name="Textfeld 4">
            <a:extLst>
              <a:ext uri="{FF2B5EF4-FFF2-40B4-BE49-F238E27FC236}">
                <a16:creationId xmlns:a16="http://schemas.microsoft.com/office/drawing/2014/main" id="{2DA1DAEA-81C7-10E7-9397-8B8B745C9D7F}"/>
              </a:ext>
            </a:extLst>
          </p:cNvPr>
          <p:cNvSpPr txBox="1"/>
          <p:nvPr/>
        </p:nvSpPr>
        <p:spPr>
          <a:xfrm>
            <a:off x="6954660" y="12464535"/>
            <a:ext cx="17211624"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402336" hangingPunct="1">
              <a:lnSpc>
                <a:spcPts val="6000"/>
              </a:lnSpc>
              <a:defRPr sz="4840" b="0" spc="0">
                <a:latin typeface="Source Sans Pro"/>
                <a:ea typeface="Source Sans Pro"/>
                <a:cs typeface="Source Sans Pro"/>
                <a:sym typeface="Source Sans Pro"/>
              </a:defRPr>
            </a:pPr>
            <a:r>
              <a:rPr lang="de-DE" sz="30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hlinkClick r:id="rId9"/>
              </a:rPr>
              <a:t>https://starthilfe-begleitung.de/wp-content/uploads/Modul-6-Erfahrungsberichte-alle_identisch-v2.mp4</a:t>
            </a:r>
            <a:endParaRPr lang="de-DE" sz="30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Tree>
    <p:extLst>
      <p:ext uri="{BB962C8B-B14F-4D97-AF65-F5344CB8AC3E}">
        <p14:creationId xmlns:p14="http://schemas.microsoft.com/office/powerpoint/2010/main" val="11360394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Austausch: E-Mail</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42087" y="4784698"/>
            <a:ext cx="4679308" cy="2563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60115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4" y="5245561"/>
            <a:ext cx="3742660"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eine</a:t>
            </a:r>
            <a:b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b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E-Mail?</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5" name="Rechteck 14"/>
          <p:cNvSpPr/>
          <p:nvPr/>
        </p:nvSpPr>
        <p:spPr>
          <a:xfrm>
            <a:off x="7369748" y="8654655"/>
            <a:ext cx="5008179" cy="32868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echtwinkliges Dreieck 15"/>
          <p:cNvSpPr/>
          <p:nvPr/>
        </p:nvSpPr>
        <p:spPr>
          <a:xfrm rot="10800000">
            <a:off x="6666444" y="9235554"/>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feld 16"/>
          <p:cNvSpPr txBox="1"/>
          <p:nvPr/>
        </p:nvSpPr>
        <p:spPr>
          <a:xfrm>
            <a:off x="7944890" y="9078003"/>
            <a:ext cx="4016502"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können Sie mit E-Mails verschicken?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8" name="Rechteck 17"/>
          <p:cNvSpPr/>
          <p:nvPr/>
        </p:nvSpPr>
        <p:spPr>
          <a:xfrm>
            <a:off x="11501719" y="3512726"/>
            <a:ext cx="4993903" cy="4197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Rechtwinkliges Dreieck 18"/>
          <p:cNvSpPr/>
          <p:nvPr/>
        </p:nvSpPr>
        <p:spPr>
          <a:xfrm rot="10800000">
            <a:off x="10755885" y="4093625"/>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Textfeld 19"/>
          <p:cNvSpPr txBox="1"/>
          <p:nvPr/>
        </p:nvSpPr>
        <p:spPr>
          <a:xfrm>
            <a:off x="12076861" y="4037390"/>
            <a:ext cx="3742660"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Haben Sie schon eine </a:t>
            </a:r>
          </a:p>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E-Mail-Adresse?</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21" name="Rechteck 20"/>
          <p:cNvSpPr/>
          <p:nvPr/>
        </p:nvSpPr>
        <p:spPr>
          <a:xfrm>
            <a:off x="13579170" y="8618795"/>
            <a:ext cx="6558895" cy="32868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Rechtwinkliges Dreieck 21"/>
          <p:cNvSpPr/>
          <p:nvPr/>
        </p:nvSpPr>
        <p:spPr>
          <a:xfrm rot="10800000">
            <a:off x="12845427" y="10918534"/>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Textfeld 23"/>
          <p:cNvSpPr txBox="1"/>
          <p:nvPr/>
        </p:nvSpPr>
        <p:spPr>
          <a:xfrm>
            <a:off x="14057397" y="9056739"/>
            <a:ext cx="5580000"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Wann eignet sich eine E-Mail zur Kommunikation?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10" name="Grafik 9">
            <a:extLst>
              <a:ext uri="{FF2B5EF4-FFF2-40B4-BE49-F238E27FC236}">
                <a16:creationId xmlns:a16="http://schemas.microsoft.com/office/drawing/2014/main" id="{363AD942-73D5-26DC-C16B-0ABC929EC3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
        <p:nvSpPr>
          <p:cNvPr id="8" name="Textfeld 7">
            <a:extLst>
              <a:ext uri="{FF2B5EF4-FFF2-40B4-BE49-F238E27FC236}">
                <a16:creationId xmlns:a16="http://schemas.microsoft.com/office/drawing/2014/main" id="{D25C3DF9-575E-2F70-7FF0-4125A2DA3C08}"/>
              </a:ext>
            </a:extLst>
          </p:cNvPr>
          <p:cNvSpPr txBox="1"/>
          <p:nvPr/>
        </p:nvSpPr>
        <p:spPr>
          <a:xfrm>
            <a:off x="802800" y="1261968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Tree>
    <p:extLst>
      <p:ext uri="{BB962C8B-B14F-4D97-AF65-F5344CB8AC3E}">
        <p14:creationId xmlns:p14="http://schemas.microsoft.com/office/powerpoint/2010/main" val="120009975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Laden Sie Ihren Akku regelmäßig auf!"/>
          <p:cNvSpPr txBox="1"/>
          <p:nvPr/>
        </p:nvSpPr>
        <p:spPr>
          <a:xfrm>
            <a:off x="2340000" y="4361873"/>
            <a:ext cx="15908243" cy="576811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457200">
              <a:lnSpc>
                <a:spcPct val="120000"/>
              </a:lnSpc>
              <a:defRPr sz="9000" b="1">
                <a:solidFill>
                  <a:srgbClr val="000000"/>
                </a:solidFill>
                <a:latin typeface="Source Sans Pro"/>
                <a:ea typeface="Source Sans Pro"/>
                <a:cs typeface="Source Sans Pro"/>
                <a:sym typeface="Source Sans Pro"/>
              </a:defRPr>
            </a:lvl1pPr>
          </a:lstStyle>
          <a:p>
            <a:r>
              <a:rPr lang="de-DE" sz="7800" dirty="0">
                <a:latin typeface="Calibri" panose="020F0502020204030204" pitchFamily="34" charset="0"/>
                <a:cs typeface="Calibri" panose="020F0502020204030204" pitchFamily="34" charset="0"/>
              </a:rPr>
              <a:t>Wenn Sie an Ihrem eigenen Gerät arbeiten, dann haben Sie aller Wahrscheinlichkeit nach bereits eine E-Mail-Adresse!</a:t>
            </a:r>
            <a:endParaRPr sz="7800" dirty="0">
              <a:latin typeface="Calibri" panose="020F0502020204030204" pitchFamily="34" charset="0"/>
              <a:cs typeface="Calibri" panose="020F0502020204030204" pitchFamily="34" charset="0"/>
            </a:endParaRPr>
          </a:p>
        </p:txBody>
      </p:sp>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Hinweis</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Rechteck 7"/>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Bild 1"/>
          <p:cNvPicPr>
            <a:picLocks noChangeAspect="1"/>
          </p:cNvPicPr>
          <p:nvPr/>
        </p:nvPicPr>
        <p:blipFill>
          <a:blip r:embed="rId3"/>
          <a:stretch>
            <a:fillRect/>
          </a:stretch>
        </p:blipFill>
        <p:spPr>
          <a:xfrm>
            <a:off x="19339854" y="1575418"/>
            <a:ext cx="2704146" cy="11653847"/>
          </a:xfrm>
          <a:prstGeom prst="rect">
            <a:avLst/>
          </a:prstGeom>
        </p:spPr>
      </p:pic>
      <p:pic>
        <p:nvPicPr>
          <p:cNvPr id="4" name="Grafik 3">
            <a:extLst>
              <a:ext uri="{FF2B5EF4-FFF2-40B4-BE49-F238E27FC236}">
                <a16:creationId xmlns:a16="http://schemas.microsoft.com/office/drawing/2014/main" id="{C1195C98-CD1D-48D5-0522-D1EC5CD80A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64641814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Laden Sie Ihren Akku regelmäßig auf!"/>
          <p:cNvSpPr txBox="1"/>
          <p:nvPr/>
        </p:nvSpPr>
        <p:spPr>
          <a:xfrm>
            <a:off x="2340000" y="3643343"/>
            <a:ext cx="15908243" cy="720517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457200">
              <a:lnSpc>
                <a:spcPct val="120000"/>
              </a:lnSpc>
              <a:defRPr sz="9000" b="1">
                <a:solidFill>
                  <a:srgbClr val="000000"/>
                </a:solidFill>
                <a:latin typeface="Source Sans Pro"/>
                <a:ea typeface="Source Sans Pro"/>
                <a:cs typeface="Source Sans Pro"/>
                <a:sym typeface="Source Sans Pro"/>
              </a:defRPr>
            </a:lvl1pPr>
          </a:lstStyle>
          <a:p>
            <a:r>
              <a:rPr lang="de-DE" sz="7800" b="0" dirty="0">
                <a:latin typeface="Calibri" panose="020F0502020204030204" pitchFamily="34" charset="0"/>
                <a:cs typeface="Calibri" panose="020F0502020204030204" pitchFamily="34" charset="0"/>
              </a:rPr>
              <a:t>Eine E-Mail-Adresse ist immer </a:t>
            </a:r>
            <a:br>
              <a:rPr lang="de-DE" sz="7800" b="0" dirty="0">
                <a:latin typeface="Calibri" panose="020F0502020204030204" pitchFamily="34" charset="0"/>
                <a:cs typeface="Calibri" panose="020F0502020204030204" pitchFamily="34" charset="0"/>
              </a:rPr>
            </a:br>
            <a:r>
              <a:rPr lang="de-DE" sz="7800" b="0" dirty="0">
                <a:latin typeface="Calibri" panose="020F0502020204030204" pitchFamily="34" charset="0"/>
                <a:cs typeface="Calibri" panose="020F0502020204030204" pitchFamily="34" charset="0"/>
              </a:rPr>
              <a:t>wie folgt aufgebaut:</a:t>
            </a:r>
          </a:p>
          <a:p>
            <a:r>
              <a:rPr lang="de-DE" sz="7800" dirty="0" err="1">
                <a:latin typeface="Calibri" panose="020F0502020204030204" pitchFamily="34" charset="0"/>
                <a:cs typeface="Calibri" panose="020F0502020204030204" pitchFamily="34" charset="0"/>
              </a:rPr>
              <a:t>Name@Anbieter.Länderkürzel</a:t>
            </a:r>
            <a:endParaRPr lang="de-DE" sz="7800" dirty="0">
              <a:latin typeface="Calibri" panose="020F0502020204030204" pitchFamily="34" charset="0"/>
              <a:cs typeface="Calibri" panose="020F0502020204030204" pitchFamily="34" charset="0"/>
            </a:endParaRPr>
          </a:p>
          <a:p>
            <a:r>
              <a:rPr lang="de-DE" sz="7800" b="0" dirty="0">
                <a:latin typeface="Calibri" panose="020F0502020204030204" pitchFamily="34" charset="0"/>
                <a:cs typeface="Calibri" panose="020F0502020204030204" pitchFamily="34" charset="0"/>
              </a:rPr>
              <a:t>Also zum Beispiel:</a:t>
            </a:r>
          </a:p>
          <a:p>
            <a:r>
              <a:rPr lang="de-DE" sz="7800" dirty="0" err="1">
                <a:latin typeface="Calibri" panose="020F0502020204030204" pitchFamily="34" charset="0"/>
                <a:cs typeface="Calibri" panose="020F0502020204030204" pitchFamily="34" charset="0"/>
              </a:rPr>
              <a:t>ErikaMustermann@web.de</a:t>
            </a:r>
            <a:endParaRPr sz="7800" dirty="0">
              <a:latin typeface="Calibri" panose="020F0502020204030204" pitchFamily="34" charset="0"/>
              <a:cs typeface="Calibri" panose="020F0502020204030204" pitchFamily="34" charset="0"/>
            </a:endParaRPr>
          </a:p>
        </p:txBody>
      </p:sp>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Hinweis</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Rechteck 7"/>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Grafik 3">
            <a:extLst>
              <a:ext uri="{FF2B5EF4-FFF2-40B4-BE49-F238E27FC236}">
                <a16:creationId xmlns:a16="http://schemas.microsoft.com/office/drawing/2014/main" id="{C1195C98-CD1D-48D5-0522-D1EC5CD80A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pic>
        <p:nvPicPr>
          <p:cNvPr id="3" name="Bild 7">
            <a:extLst>
              <a:ext uri="{FF2B5EF4-FFF2-40B4-BE49-F238E27FC236}">
                <a16:creationId xmlns:a16="http://schemas.microsoft.com/office/drawing/2014/main" id="{94AF921E-99C2-02F0-1374-FFC225F083B5}"/>
              </a:ext>
            </a:extLst>
          </p:cNvPr>
          <p:cNvPicPr>
            <a:picLocks noChangeAspect="1"/>
          </p:cNvPicPr>
          <p:nvPr/>
        </p:nvPicPr>
        <p:blipFill>
          <a:blip r:embed="rId5"/>
          <a:stretch>
            <a:fillRect/>
          </a:stretch>
        </p:blipFill>
        <p:spPr>
          <a:xfrm>
            <a:off x="18743543" y="1573295"/>
            <a:ext cx="3234266" cy="11650074"/>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E-Mail-Anbieter: Gmail</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468891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800" dirty="0">
                <a:effectLst/>
                <a:latin typeface="Calibri" panose="020F0502020204030204" pitchFamily="34" charset="0"/>
                <a:ea typeface="Calibri" panose="020F0502020204030204" pitchFamily="34" charset="0"/>
                <a:cs typeface="Times New Roman" panose="02020603050405020304" pitchFamily="18" charset="0"/>
              </a:rPr>
              <a:t>Gmail ist der kostenlose, werbefinanzierte </a:t>
            </a:r>
          </a:p>
          <a:p>
            <a:pPr algn="l">
              <a:lnSpc>
                <a:spcPts val="6000"/>
              </a:lnSpc>
              <a:defRPr sz="4600">
                <a:solidFill>
                  <a:srgbClr val="000000"/>
                </a:solidFill>
                <a:latin typeface="Source Sans Pro"/>
                <a:ea typeface="Source Sans Pro"/>
                <a:cs typeface="Source Sans Pro"/>
                <a:sym typeface="Source Sans Pro"/>
              </a:defRPr>
            </a:pPr>
            <a:r>
              <a:rPr lang="de-DE" sz="4800" dirty="0">
                <a:effectLst/>
                <a:latin typeface="Calibri" panose="020F0502020204030204" pitchFamily="34" charset="0"/>
                <a:ea typeface="Calibri" panose="020F0502020204030204" pitchFamily="34" charset="0"/>
                <a:cs typeface="Times New Roman" panose="02020603050405020304" pitchFamily="18" charset="0"/>
              </a:rPr>
              <a:t>E-Mail-Dienst von Google. Wenn Sie ein Android-Gerät nutzen, haben Sie bereits eine Gmail-Adresse.</a:t>
            </a:r>
            <a:endParaRPr lang="de-DE" dirty="0">
              <a:latin typeface="Calibri" panose="020F0502020204030204" pitchFamily="34" charset="0"/>
              <a:cs typeface="Calibri" panose="020F0502020204030204" pitchFamily="34" charset="0"/>
            </a:endParaRPr>
          </a:p>
        </p:txBody>
      </p:sp>
      <p:sp>
        <p:nvSpPr>
          <p:cNvPr id="12" name="Digital dabei – Startpaket…"/>
          <p:cNvSpPr txBox="1">
            <a:spLocks/>
          </p:cNvSpPr>
          <p:nvPr/>
        </p:nvSpPr>
        <p:spPr>
          <a:xfrm>
            <a:off x="12052158" y="3204000"/>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Hat eine übersichtliche Oberfläche und verfügt über viel Speicherplatz.</a:t>
            </a:r>
            <a:br>
              <a:rPr lang="de-DE" sz="4600" b="0" spc="0" dirty="0">
                <a:latin typeface="Calibri" panose="020F0502020204030204" pitchFamily="34" charset="0"/>
                <a:ea typeface="Source Sans Pro" charset="0"/>
                <a:cs typeface="Calibri" panose="020F0502020204030204" pitchFamily="34" charset="0"/>
              </a:rPr>
            </a:br>
            <a:br>
              <a:rPr lang="de-DE" sz="4600" b="0" spc="0" dirty="0">
                <a:latin typeface="Calibri" panose="020F0502020204030204" pitchFamily="34" charset="0"/>
                <a:ea typeface="Source Sans Pro" charset="0"/>
                <a:cs typeface="Calibri" panose="020F0502020204030204" pitchFamily="34" charset="0"/>
              </a:rPr>
            </a:b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Schlechter Umgang mit den Daten der Nutzerinnen und Nutzer.</a:t>
            </a: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7" name="Textfeld 6">
            <a:extLst>
              <a:ext uri="{FF2B5EF4-FFF2-40B4-BE49-F238E27FC236}">
                <a16:creationId xmlns:a16="http://schemas.microsoft.com/office/drawing/2014/main" id="{97596982-44A6-DA69-C56C-0CB845C0CFBB}"/>
              </a:ext>
            </a:extLst>
          </p:cNvPr>
          <p:cNvSpPr txBox="1"/>
          <p:nvPr/>
        </p:nvSpPr>
        <p:spPr>
          <a:xfrm>
            <a:off x="802800" y="1261968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8" name="Grafik 17">
            <a:extLst>
              <a:ext uri="{FF2B5EF4-FFF2-40B4-BE49-F238E27FC236}">
                <a16:creationId xmlns:a16="http://schemas.microsoft.com/office/drawing/2014/main" id="{A1E08DF5-7F20-E835-52C9-4F94D6894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8478" y="3193330"/>
            <a:ext cx="1755202" cy="1755202"/>
          </a:xfrm>
          <a:prstGeom prst="rect">
            <a:avLst/>
          </a:prstGeom>
        </p:spPr>
      </p:pic>
      <p:pic>
        <p:nvPicPr>
          <p:cNvPr id="19" name="Grafik 18">
            <a:extLst>
              <a:ext uri="{FF2B5EF4-FFF2-40B4-BE49-F238E27FC236}">
                <a16:creationId xmlns:a16="http://schemas.microsoft.com/office/drawing/2014/main" id="{81EBEA9A-4483-E1EC-DE9B-7F1A4BCFC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8482" y="6431217"/>
            <a:ext cx="1755198" cy="1755198"/>
          </a:xfrm>
          <a:prstGeom prst="rect">
            <a:avLst/>
          </a:prstGeom>
        </p:spPr>
      </p:pic>
      <p:grpSp>
        <p:nvGrpSpPr>
          <p:cNvPr id="32" name="Gruppieren 31">
            <a:extLst>
              <a:ext uri="{FF2B5EF4-FFF2-40B4-BE49-F238E27FC236}">
                <a16:creationId xmlns:a16="http://schemas.microsoft.com/office/drawing/2014/main" id="{69BCA67E-6C5D-C3B2-2AD0-EDE73FA6A39C}"/>
              </a:ext>
            </a:extLst>
          </p:cNvPr>
          <p:cNvGrpSpPr/>
          <p:nvPr/>
        </p:nvGrpSpPr>
        <p:grpSpPr>
          <a:xfrm>
            <a:off x="2085828" y="8209720"/>
            <a:ext cx="3254399" cy="3116794"/>
            <a:chOff x="2085828" y="8209720"/>
            <a:chExt cx="3254399" cy="3116794"/>
          </a:xfrm>
        </p:grpSpPr>
        <p:grpSp>
          <p:nvGrpSpPr>
            <p:cNvPr id="17" name="Gruppieren 16">
              <a:extLst>
                <a:ext uri="{FF2B5EF4-FFF2-40B4-BE49-F238E27FC236}">
                  <a16:creationId xmlns:a16="http://schemas.microsoft.com/office/drawing/2014/main" id="{5E9C0580-1493-6F60-9243-25F86AE3212D}"/>
                </a:ext>
              </a:extLst>
            </p:cNvPr>
            <p:cNvGrpSpPr>
              <a:grpSpLocks noChangeAspect="1"/>
            </p:cNvGrpSpPr>
            <p:nvPr/>
          </p:nvGrpSpPr>
          <p:grpSpPr>
            <a:xfrm>
              <a:off x="2085828" y="8256931"/>
              <a:ext cx="3254399" cy="3069583"/>
              <a:chOff x="1805760" y="8462860"/>
              <a:chExt cx="3873240" cy="3653280"/>
            </a:xfrm>
          </p:grpSpPr>
          <p:pic>
            <p:nvPicPr>
              <p:cNvPr id="6" name="Grafik 5">
                <a:extLst>
                  <a:ext uri="{FF2B5EF4-FFF2-40B4-BE49-F238E27FC236}">
                    <a16:creationId xmlns:a16="http://schemas.microsoft.com/office/drawing/2014/main" id="{2C0CA62E-DD59-A5A1-787A-30BB4980F5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898" y="8568229"/>
                <a:ext cx="3480205" cy="3480205"/>
              </a:xfrm>
              <a:prstGeom prst="rect">
                <a:avLst/>
              </a:prstGeom>
            </p:spPr>
          </p:pic>
          <mc:AlternateContent xmlns:mc="http://schemas.openxmlformats.org/markup-compatibility/2006" xmlns:p14="http://schemas.microsoft.com/office/powerpoint/2010/main">
            <mc:Choice Requires="p14">
              <p:contentPart p14:bwMode="auto" r:id="rId7">
                <p14:nvContentPartPr>
                  <p14:cNvPr id="10" name="Freihand 9">
                    <a:extLst>
                      <a:ext uri="{FF2B5EF4-FFF2-40B4-BE49-F238E27FC236}">
                        <a16:creationId xmlns:a16="http://schemas.microsoft.com/office/drawing/2014/main" id="{54486CAA-E412-021D-3108-4C2FE34111CD}"/>
                      </a:ext>
                    </a:extLst>
                  </p14:cNvPr>
                  <p14:cNvContentPartPr/>
                  <p14:nvPr/>
                </p14:nvContentPartPr>
                <p14:xfrm>
                  <a:off x="1837440" y="8462860"/>
                  <a:ext cx="643680" cy="593280"/>
                </p14:xfrm>
              </p:contentPart>
            </mc:Choice>
            <mc:Fallback xmlns="">
              <p:pic>
                <p:nvPicPr>
                  <p:cNvPr id="10" name="Freihand 9">
                    <a:extLst>
                      <a:ext uri="{FF2B5EF4-FFF2-40B4-BE49-F238E27FC236}">
                        <a16:creationId xmlns:a16="http://schemas.microsoft.com/office/drawing/2014/main" id="{54486CAA-E412-021D-3108-4C2FE34111CD}"/>
                      </a:ext>
                    </a:extLst>
                  </p:cNvPr>
                  <p:cNvPicPr/>
                  <p:nvPr/>
                </p:nvPicPr>
                <p:blipFill>
                  <a:blip r:embed="rId8"/>
                  <a:stretch>
                    <a:fillRect/>
                  </a:stretch>
                </p:blipFill>
                <p:spPr>
                  <a:xfrm>
                    <a:off x="1794614" y="8420024"/>
                    <a:ext cx="728904" cy="67852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Freihand 10">
                    <a:extLst>
                      <a:ext uri="{FF2B5EF4-FFF2-40B4-BE49-F238E27FC236}">
                        <a16:creationId xmlns:a16="http://schemas.microsoft.com/office/drawing/2014/main" id="{909E2D0A-C16D-2905-327A-5AC9AE959A4D}"/>
                      </a:ext>
                    </a:extLst>
                  </p14:cNvPr>
                  <p14:cNvContentPartPr/>
                  <p14:nvPr/>
                </p14:nvContentPartPr>
                <p14:xfrm>
                  <a:off x="5067000" y="8521540"/>
                  <a:ext cx="612000" cy="374760"/>
                </p14:xfrm>
              </p:contentPart>
            </mc:Choice>
            <mc:Fallback xmlns="">
              <p:pic>
                <p:nvPicPr>
                  <p:cNvPr id="11" name="Freihand 10">
                    <a:extLst>
                      <a:ext uri="{FF2B5EF4-FFF2-40B4-BE49-F238E27FC236}">
                        <a16:creationId xmlns:a16="http://schemas.microsoft.com/office/drawing/2014/main" id="{909E2D0A-C16D-2905-327A-5AC9AE959A4D}"/>
                      </a:ext>
                    </a:extLst>
                  </p:cNvPr>
                  <p:cNvPicPr/>
                  <p:nvPr/>
                </p:nvPicPr>
                <p:blipFill>
                  <a:blip r:embed="rId10"/>
                  <a:stretch>
                    <a:fillRect/>
                  </a:stretch>
                </p:blipFill>
                <p:spPr>
                  <a:xfrm>
                    <a:off x="5024571" y="8478710"/>
                    <a:ext cx="697286" cy="45999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Freihand 13">
                    <a:extLst>
                      <a:ext uri="{FF2B5EF4-FFF2-40B4-BE49-F238E27FC236}">
                        <a16:creationId xmlns:a16="http://schemas.microsoft.com/office/drawing/2014/main" id="{D38B1271-E811-DD61-CB83-2B9BB6D5B186}"/>
                      </a:ext>
                    </a:extLst>
                  </p14:cNvPr>
                  <p14:cNvContentPartPr/>
                  <p14:nvPr/>
                </p14:nvContentPartPr>
                <p14:xfrm>
                  <a:off x="5074920" y="11499100"/>
                  <a:ext cx="442080" cy="617040"/>
                </p14:xfrm>
              </p:contentPart>
            </mc:Choice>
            <mc:Fallback xmlns="">
              <p:pic>
                <p:nvPicPr>
                  <p:cNvPr id="14" name="Freihand 13">
                    <a:extLst>
                      <a:ext uri="{FF2B5EF4-FFF2-40B4-BE49-F238E27FC236}">
                        <a16:creationId xmlns:a16="http://schemas.microsoft.com/office/drawing/2014/main" id="{D38B1271-E811-DD61-CB83-2B9BB6D5B186}"/>
                      </a:ext>
                    </a:extLst>
                  </p:cNvPr>
                  <p:cNvPicPr/>
                  <p:nvPr/>
                </p:nvPicPr>
                <p:blipFill>
                  <a:blip r:embed="rId12"/>
                  <a:stretch>
                    <a:fillRect/>
                  </a:stretch>
                </p:blipFill>
                <p:spPr>
                  <a:xfrm>
                    <a:off x="5032083" y="11456678"/>
                    <a:ext cx="527326" cy="70231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Freihand 14">
                    <a:extLst>
                      <a:ext uri="{FF2B5EF4-FFF2-40B4-BE49-F238E27FC236}">
                        <a16:creationId xmlns:a16="http://schemas.microsoft.com/office/drawing/2014/main" id="{8007FCE7-2804-153E-F7C2-28F90F1D3BB7}"/>
                      </a:ext>
                    </a:extLst>
                  </p14:cNvPr>
                  <p14:cNvContentPartPr/>
                  <p14:nvPr/>
                </p14:nvContentPartPr>
                <p14:xfrm>
                  <a:off x="1805760" y="11522860"/>
                  <a:ext cx="716040" cy="590400"/>
                </p14:xfrm>
              </p:contentPart>
            </mc:Choice>
            <mc:Fallback xmlns="">
              <p:pic>
                <p:nvPicPr>
                  <p:cNvPr id="15" name="Freihand 14">
                    <a:extLst>
                      <a:ext uri="{FF2B5EF4-FFF2-40B4-BE49-F238E27FC236}">
                        <a16:creationId xmlns:a16="http://schemas.microsoft.com/office/drawing/2014/main" id="{8007FCE7-2804-153E-F7C2-28F90F1D3BB7}"/>
                      </a:ext>
                    </a:extLst>
                  </p:cNvPr>
                  <p:cNvPicPr/>
                  <p:nvPr/>
                </p:nvPicPr>
                <p:blipFill>
                  <a:blip r:embed="rId14"/>
                  <a:stretch>
                    <a:fillRect/>
                  </a:stretch>
                </p:blipFill>
                <p:spPr>
                  <a:xfrm>
                    <a:off x="1763338" y="11480444"/>
                    <a:ext cx="801313" cy="67566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AE15167C-9B60-7133-B54B-A85B403828E0}"/>
                    </a:ext>
                  </a:extLst>
                </p14:cNvPr>
                <p14:cNvContentPartPr/>
                <p14:nvPr/>
              </p14:nvContentPartPr>
              <p14:xfrm>
                <a:off x="2200914" y="8732080"/>
                <a:ext cx="108000" cy="397800"/>
              </p14:xfrm>
            </p:contentPart>
          </mc:Choice>
          <mc:Fallback xmlns="">
            <p:pic>
              <p:nvPicPr>
                <p:cNvPr id="24" name="Freihand 23">
                  <a:extLst>
                    <a:ext uri="{FF2B5EF4-FFF2-40B4-BE49-F238E27FC236}">
                      <a16:creationId xmlns:a16="http://schemas.microsoft.com/office/drawing/2014/main" id="{AE15167C-9B60-7133-B54B-A85B403828E0}"/>
                    </a:ext>
                  </a:extLst>
                </p:cNvPr>
                <p:cNvPicPr/>
                <p:nvPr/>
              </p:nvPicPr>
              <p:blipFill>
                <a:blip r:embed="rId16"/>
                <a:stretch>
                  <a:fillRect/>
                </a:stretch>
              </p:blipFill>
              <p:spPr>
                <a:xfrm>
                  <a:off x="2192274" y="8723440"/>
                  <a:ext cx="125640" cy="415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 name="Freihand 24">
                  <a:extLst>
                    <a:ext uri="{FF2B5EF4-FFF2-40B4-BE49-F238E27FC236}">
                      <a16:creationId xmlns:a16="http://schemas.microsoft.com/office/drawing/2014/main" id="{5906FF9E-5C82-39D4-868D-BCB2746DA0BC}"/>
                    </a:ext>
                  </a:extLst>
                </p14:cNvPr>
                <p14:cNvContentPartPr/>
                <p14:nvPr/>
              </p14:nvContentPartPr>
              <p14:xfrm>
                <a:off x="2215674" y="8340400"/>
                <a:ext cx="793080" cy="601200"/>
              </p14:xfrm>
            </p:contentPart>
          </mc:Choice>
          <mc:Fallback xmlns="">
            <p:pic>
              <p:nvPicPr>
                <p:cNvPr id="25" name="Freihand 24">
                  <a:extLst>
                    <a:ext uri="{FF2B5EF4-FFF2-40B4-BE49-F238E27FC236}">
                      <a16:creationId xmlns:a16="http://schemas.microsoft.com/office/drawing/2014/main" id="{5906FF9E-5C82-39D4-868D-BCB2746DA0BC}"/>
                    </a:ext>
                  </a:extLst>
                </p:cNvPr>
                <p:cNvPicPr/>
                <p:nvPr/>
              </p:nvPicPr>
              <p:blipFill>
                <a:blip r:embed="rId18"/>
                <a:stretch>
                  <a:fillRect/>
                </a:stretch>
              </p:blipFill>
              <p:spPr>
                <a:xfrm>
                  <a:off x="2180034" y="8304760"/>
                  <a:ext cx="864720" cy="672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Freihand 25">
                  <a:extLst>
                    <a:ext uri="{FF2B5EF4-FFF2-40B4-BE49-F238E27FC236}">
                      <a16:creationId xmlns:a16="http://schemas.microsoft.com/office/drawing/2014/main" id="{7367BF70-F96D-D9FC-648B-0C5B11D281D6}"/>
                    </a:ext>
                  </a:extLst>
                </p14:cNvPr>
                <p14:cNvContentPartPr/>
                <p14:nvPr/>
              </p14:nvContentPartPr>
              <p14:xfrm>
                <a:off x="4299354" y="8209720"/>
                <a:ext cx="885960" cy="838800"/>
              </p14:xfrm>
            </p:contentPart>
          </mc:Choice>
          <mc:Fallback xmlns="">
            <p:pic>
              <p:nvPicPr>
                <p:cNvPr id="26" name="Freihand 25">
                  <a:extLst>
                    <a:ext uri="{FF2B5EF4-FFF2-40B4-BE49-F238E27FC236}">
                      <a16:creationId xmlns:a16="http://schemas.microsoft.com/office/drawing/2014/main" id="{7367BF70-F96D-D9FC-648B-0C5B11D281D6}"/>
                    </a:ext>
                  </a:extLst>
                </p:cNvPr>
                <p:cNvPicPr/>
                <p:nvPr/>
              </p:nvPicPr>
              <p:blipFill>
                <a:blip r:embed="rId20"/>
                <a:stretch>
                  <a:fillRect/>
                </a:stretch>
              </p:blipFill>
              <p:spPr>
                <a:xfrm>
                  <a:off x="4263714" y="8173720"/>
                  <a:ext cx="957600" cy="910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7" name="Freihand 26">
                  <a:extLst>
                    <a:ext uri="{FF2B5EF4-FFF2-40B4-BE49-F238E27FC236}">
                      <a16:creationId xmlns:a16="http://schemas.microsoft.com/office/drawing/2014/main" id="{24D97BAC-DA1D-E3AF-0C37-F82F644EE704}"/>
                    </a:ext>
                  </a:extLst>
                </p14:cNvPr>
                <p14:cNvContentPartPr/>
                <p14:nvPr/>
              </p14:nvContentPartPr>
              <p14:xfrm>
                <a:off x="3253554" y="10535723"/>
                <a:ext cx="1960920" cy="746640"/>
              </p14:xfrm>
            </p:contentPart>
          </mc:Choice>
          <mc:Fallback xmlns="">
            <p:pic>
              <p:nvPicPr>
                <p:cNvPr id="27" name="Freihand 26">
                  <a:extLst>
                    <a:ext uri="{FF2B5EF4-FFF2-40B4-BE49-F238E27FC236}">
                      <a16:creationId xmlns:a16="http://schemas.microsoft.com/office/drawing/2014/main" id="{24D97BAC-DA1D-E3AF-0C37-F82F644EE704}"/>
                    </a:ext>
                  </a:extLst>
                </p:cNvPr>
                <p:cNvPicPr/>
                <p:nvPr/>
              </p:nvPicPr>
              <p:blipFill>
                <a:blip r:embed="rId22"/>
                <a:stretch>
                  <a:fillRect/>
                </a:stretch>
              </p:blipFill>
              <p:spPr>
                <a:xfrm>
                  <a:off x="3217554" y="10499723"/>
                  <a:ext cx="2032560" cy="8182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8" name="Freihand 27">
                  <a:extLst>
                    <a:ext uri="{FF2B5EF4-FFF2-40B4-BE49-F238E27FC236}">
                      <a16:creationId xmlns:a16="http://schemas.microsoft.com/office/drawing/2014/main" id="{FF3B792E-CFA4-B6CE-4442-2F0EA5F1923E}"/>
                    </a:ext>
                  </a:extLst>
                </p14:cNvPr>
                <p14:cNvContentPartPr/>
                <p14:nvPr/>
              </p14:nvContentPartPr>
              <p14:xfrm>
                <a:off x="2187594" y="9728963"/>
                <a:ext cx="1066320" cy="1540440"/>
              </p14:xfrm>
            </p:contentPart>
          </mc:Choice>
          <mc:Fallback xmlns="">
            <p:pic>
              <p:nvPicPr>
                <p:cNvPr id="28" name="Freihand 27">
                  <a:extLst>
                    <a:ext uri="{FF2B5EF4-FFF2-40B4-BE49-F238E27FC236}">
                      <a16:creationId xmlns:a16="http://schemas.microsoft.com/office/drawing/2014/main" id="{FF3B792E-CFA4-B6CE-4442-2F0EA5F1923E}"/>
                    </a:ext>
                  </a:extLst>
                </p:cNvPr>
                <p:cNvPicPr/>
                <p:nvPr/>
              </p:nvPicPr>
              <p:blipFill>
                <a:blip r:embed="rId24"/>
                <a:stretch>
                  <a:fillRect/>
                </a:stretch>
              </p:blipFill>
              <p:spPr>
                <a:xfrm>
                  <a:off x="2151594" y="9692963"/>
                  <a:ext cx="1137960" cy="1612080"/>
                </a:xfrm>
                <a:prstGeom prst="rect">
                  <a:avLst/>
                </a:prstGeom>
              </p:spPr>
            </p:pic>
          </mc:Fallback>
        </mc:AlternateContent>
        <p:grpSp>
          <p:nvGrpSpPr>
            <p:cNvPr id="31" name="Gruppieren 30">
              <a:extLst>
                <a:ext uri="{FF2B5EF4-FFF2-40B4-BE49-F238E27FC236}">
                  <a16:creationId xmlns:a16="http://schemas.microsoft.com/office/drawing/2014/main" id="{7820E138-DD1A-FA43-BDFD-EF1945559483}"/>
                </a:ext>
              </a:extLst>
            </p:cNvPr>
            <p:cNvGrpSpPr/>
            <p:nvPr/>
          </p:nvGrpSpPr>
          <p:grpSpPr>
            <a:xfrm>
              <a:off x="2188314" y="8864418"/>
              <a:ext cx="156600" cy="1195920"/>
              <a:chOff x="2188314" y="8864418"/>
              <a:chExt cx="156600" cy="1195920"/>
            </a:xfrm>
          </p:grpSpPr>
          <mc:AlternateContent xmlns:mc="http://schemas.openxmlformats.org/markup-compatibility/2006" xmlns:p14="http://schemas.microsoft.com/office/powerpoint/2010/main">
            <mc:Choice Requires="p14">
              <p:contentPart p14:bwMode="auto" r:id="rId25">
                <p14:nvContentPartPr>
                  <p14:cNvPr id="29" name="Freihand 28">
                    <a:extLst>
                      <a:ext uri="{FF2B5EF4-FFF2-40B4-BE49-F238E27FC236}">
                        <a16:creationId xmlns:a16="http://schemas.microsoft.com/office/drawing/2014/main" id="{7BF231CC-1029-0D5D-03FA-CC6E4EE9A35F}"/>
                      </a:ext>
                    </a:extLst>
                  </p14:cNvPr>
                  <p14:cNvContentPartPr/>
                  <p14:nvPr/>
                </p14:nvContentPartPr>
                <p14:xfrm>
                  <a:off x="2188314" y="8864418"/>
                  <a:ext cx="156600" cy="1195920"/>
                </p14:xfrm>
              </p:contentPart>
            </mc:Choice>
            <mc:Fallback xmlns="">
              <p:pic>
                <p:nvPicPr>
                  <p:cNvPr id="29" name="Freihand 28">
                    <a:extLst>
                      <a:ext uri="{FF2B5EF4-FFF2-40B4-BE49-F238E27FC236}">
                        <a16:creationId xmlns:a16="http://schemas.microsoft.com/office/drawing/2014/main" id="{7BF231CC-1029-0D5D-03FA-CC6E4EE9A35F}"/>
                      </a:ext>
                    </a:extLst>
                  </p:cNvPr>
                  <p:cNvPicPr/>
                  <p:nvPr/>
                </p:nvPicPr>
                <p:blipFill>
                  <a:blip r:embed="rId26"/>
                  <a:stretch>
                    <a:fillRect/>
                  </a:stretch>
                </p:blipFill>
                <p:spPr>
                  <a:xfrm>
                    <a:off x="2152674" y="8828418"/>
                    <a:ext cx="228240" cy="12675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Freihand 29">
                    <a:extLst>
                      <a:ext uri="{FF2B5EF4-FFF2-40B4-BE49-F238E27FC236}">
                        <a16:creationId xmlns:a16="http://schemas.microsoft.com/office/drawing/2014/main" id="{2100A275-23C1-6D04-1737-16F7057ED396}"/>
                      </a:ext>
                    </a:extLst>
                  </p14:cNvPr>
                  <p14:cNvContentPartPr/>
                  <p14:nvPr/>
                </p14:nvContentPartPr>
                <p14:xfrm>
                  <a:off x="2205234" y="9032538"/>
                  <a:ext cx="360" cy="360"/>
                </p14:xfrm>
              </p:contentPart>
            </mc:Choice>
            <mc:Fallback xmlns="">
              <p:pic>
                <p:nvPicPr>
                  <p:cNvPr id="30" name="Freihand 29">
                    <a:extLst>
                      <a:ext uri="{FF2B5EF4-FFF2-40B4-BE49-F238E27FC236}">
                        <a16:creationId xmlns:a16="http://schemas.microsoft.com/office/drawing/2014/main" id="{2100A275-23C1-6D04-1737-16F7057ED396}"/>
                      </a:ext>
                    </a:extLst>
                  </p:cNvPr>
                  <p:cNvPicPr/>
                  <p:nvPr/>
                </p:nvPicPr>
                <p:blipFill>
                  <a:blip r:embed="rId28"/>
                  <a:stretch>
                    <a:fillRect/>
                  </a:stretch>
                </p:blipFill>
                <p:spPr>
                  <a:xfrm>
                    <a:off x="2169594" y="8996538"/>
                    <a:ext cx="72000" cy="72000"/>
                  </a:xfrm>
                  <a:prstGeom prst="rect">
                    <a:avLst/>
                  </a:prstGeom>
                </p:spPr>
              </p:pic>
            </mc:Fallback>
          </mc:AlternateContent>
        </p:grpSp>
      </p:grpSp>
      <p:pic>
        <p:nvPicPr>
          <p:cNvPr id="9" name="Grafik 8">
            <a:extLst>
              <a:ext uri="{FF2B5EF4-FFF2-40B4-BE49-F238E27FC236}">
                <a16:creationId xmlns:a16="http://schemas.microsoft.com/office/drawing/2014/main" id="{1DDC4562-A508-6CAE-FEF0-0030C8B977DA}"/>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79413022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E-Mail-Anbieter: Apple</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391947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800" dirty="0">
                <a:effectLst/>
                <a:latin typeface="Calibri" panose="020F0502020204030204" pitchFamily="34" charset="0"/>
                <a:ea typeface="Calibri" panose="020F0502020204030204" pitchFamily="34" charset="0"/>
                <a:cs typeface="Times New Roman" panose="02020603050405020304" pitchFamily="18" charset="0"/>
              </a:rPr>
              <a:t>Dieser Anbieter eignet sich, wenn Sie ein Apple-Gerät haben und noch nicht über eine andere Mailadresse verfügen. </a:t>
            </a:r>
            <a:endParaRPr lang="de-DE" dirty="0">
              <a:latin typeface="Calibri" panose="020F0502020204030204" pitchFamily="34" charset="0"/>
              <a:cs typeface="Calibri" panose="020F0502020204030204" pitchFamily="34" charset="0"/>
            </a:endParaRPr>
          </a:p>
        </p:txBody>
      </p:sp>
      <p:sp>
        <p:nvSpPr>
          <p:cNvPr id="12" name="Digital dabei – Startpaket…"/>
          <p:cNvSpPr txBox="1">
            <a:spLocks/>
          </p:cNvSpPr>
          <p:nvPr/>
        </p:nvSpPr>
        <p:spPr>
          <a:xfrm>
            <a:off x="12052158" y="3204000"/>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Ist leicht zu bedienen </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und hat individuelle Anpassungsmöglichkeiten.</a:t>
            </a:r>
          </a:p>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br>
              <a:rPr lang="de-DE" sz="4600" b="0" spc="0" dirty="0">
                <a:latin typeface="Calibri" panose="020F0502020204030204" pitchFamily="34" charset="0"/>
                <a:ea typeface="Source Sans Pro" charset="0"/>
                <a:cs typeface="Calibri" panose="020F0502020204030204" pitchFamily="34" charset="0"/>
              </a:rPr>
            </a:b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Eignet sich nur für Apple-</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Nutzerinnen und -Nutzer, </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verarbeitet und speichert Ihre </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Mails außerhalb der EU.</a:t>
            </a:r>
          </a:p>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7" name="Textfeld 6">
            <a:extLst>
              <a:ext uri="{FF2B5EF4-FFF2-40B4-BE49-F238E27FC236}">
                <a16:creationId xmlns:a16="http://schemas.microsoft.com/office/drawing/2014/main" id="{97596982-44A6-DA69-C56C-0CB845C0CFBB}"/>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2" name="Grafik 1">
            <a:extLst>
              <a:ext uri="{FF2B5EF4-FFF2-40B4-BE49-F238E27FC236}">
                <a16:creationId xmlns:a16="http://schemas.microsoft.com/office/drawing/2014/main" id="{A49BA3D5-9869-6E7A-0CBB-23EE26960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7523" y="7651949"/>
            <a:ext cx="957113" cy="957113"/>
          </a:xfrm>
          <a:prstGeom prst="rect">
            <a:avLst/>
          </a:prstGeom>
        </p:spPr>
      </p:pic>
      <p:grpSp>
        <p:nvGrpSpPr>
          <p:cNvPr id="37" name="Gruppieren 36">
            <a:extLst>
              <a:ext uri="{FF2B5EF4-FFF2-40B4-BE49-F238E27FC236}">
                <a16:creationId xmlns:a16="http://schemas.microsoft.com/office/drawing/2014/main" id="{AA604E14-4360-60D4-7C64-774920BDA129}"/>
              </a:ext>
            </a:extLst>
          </p:cNvPr>
          <p:cNvGrpSpPr/>
          <p:nvPr/>
        </p:nvGrpSpPr>
        <p:grpSpPr>
          <a:xfrm>
            <a:off x="2044800" y="7914806"/>
            <a:ext cx="3276600" cy="3802265"/>
            <a:chOff x="2119215" y="8859716"/>
            <a:chExt cx="2623680" cy="3031804"/>
          </a:xfrm>
        </p:grpSpPr>
        <p:pic>
          <p:nvPicPr>
            <p:cNvPr id="11" name="Grafik 10">
              <a:extLst>
                <a:ext uri="{FF2B5EF4-FFF2-40B4-BE49-F238E27FC236}">
                  <a16:creationId xmlns:a16="http://schemas.microsoft.com/office/drawing/2014/main" id="{36DB214D-13BE-3EAB-24E0-A1DC639536A0}"/>
                </a:ext>
              </a:extLst>
            </p:cNvPr>
            <p:cNvPicPr>
              <a:picLocks noChangeAspect="1"/>
            </p:cNvPicPr>
            <p:nvPr/>
          </p:nvPicPr>
          <p:blipFill rotWithShape="1">
            <a:blip r:embed="rId5">
              <a:extLst>
                <a:ext uri="{28A0092B-C50C-407E-A947-70E740481C1C}">
                  <a14:useLocalDpi xmlns:a14="http://schemas.microsoft.com/office/drawing/2010/main" val="0"/>
                </a:ext>
              </a:extLst>
            </a:blip>
            <a:srcRect l="16564" t="11355" r="20217" b="25192"/>
            <a:stretch/>
          </p:blipFill>
          <p:spPr>
            <a:xfrm>
              <a:off x="2295778" y="9268147"/>
              <a:ext cx="2339458" cy="2348119"/>
            </a:xfrm>
            <a:prstGeom prst="rect">
              <a:avLst/>
            </a:prstGeom>
          </p:spPr>
        </p:pic>
        <p:sp>
          <p:nvSpPr>
            <p:cNvPr id="14" name="Bogen 13">
              <a:extLst>
                <a:ext uri="{FF2B5EF4-FFF2-40B4-BE49-F238E27FC236}">
                  <a16:creationId xmlns:a16="http://schemas.microsoft.com/office/drawing/2014/main" id="{EFBABD27-1E2B-A261-A6F7-C0EE017F20A3}"/>
                </a:ext>
              </a:extLst>
            </p:cNvPr>
            <p:cNvSpPr/>
            <p:nvPr/>
          </p:nvSpPr>
          <p:spPr>
            <a:xfrm>
              <a:off x="4193275" y="9268147"/>
              <a:ext cx="504000" cy="1224000"/>
            </a:xfrm>
            <a:prstGeom prst="arc">
              <a:avLst/>
            </a:prstGeom>
            <a:noFill/>
            <a:ln w="1778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ysClr val="windowText" lastClr="000000"/>
                </a:solidFill>
                <a:effectLst/>
                <a:uFillTx/>
              </a:endParaRPr>
            </a:p>
          </p:txBody>
        </p:sp>
        <mc:AlternateContent xmlns:mc="http://schemas.openxmlformats.org/markup-compatibility/2006" xmlns:p14="http://schemas.microsoft.com/office/powerpoint/2010/main">
          <mc:Choice Requires="p14">
            <p:contentPart p14:bwMode="auto" r:id="rId6">
              <p14:nvContentPartPr>
                <p14:cNvPr id="15" name="Freihand 14">
                  <a:extLst>
                    <a:ext uri="{FF2B5EF4-FFF2-40B4-BE49-F238E27FC236}">
                      <a16:creationId xmlns:a16="http://schemas.microsoft.com/office/drawing/2014/main" id="{6ABDD393-5C22-B8D0-9222-ABA8FC3CC1C3}"/>
                    </a:ext>
                  </a:extLst>
                </p14:cNvPr>
                <p14:cNvContentPartPr/>
                <p14:nvPr/>
              </p14:nvContentPartPr>
              <p14:xfrm>
                <a:off x="2119215" y="9221760"/>
                <a:ext cx="452160" cy="578520"/>
              </p14:xfrm>
            </p:contentPart>
          </mc:Choice>
          <mc:Fallback xmlns="">
            <p:pic>
              <p:nvPicPr>
                <p:cNvPr id="15" name="Freihand 14">
                  <a:extLst>
                    <a:ext uri="{FF2B5EF4-FFF2-40B4-BE49-F238E27FC236}">
                      <a16:creationId xmlns:a16="http://schemas.microsoft.com/office/drawing/2014/main" id="{6ABDD393-5C22-B8D0-9222-ABA8FC3CC1C3}"/>
                    </a:ext>
                  </a:extLst>
                </p:cNvPr>
                <p:cNvPicPr/>
                <p:nvPr/>
              </p:nvPicPr>
              <p:blipFill>
                <a:blip r:embed="rId8"/>
                <a:stretch>
                  <a:fillRect/>
                </a:stretch>
              </p:blipFill>
              <p:spPr>
                <a:xfrm>
                  <a:off x="2068751" y="9171516"/>
                  <a:ext cx="552800" cy="678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Freihand 15">
                  <a:extLst>
                    <a:ext uri="{FF2B5EF4-FFF2-40B4-BE49-F238E27FC236}">
                      <a16:creationId xmlns:a16="http://schemas.microsoft.com/office/drawing/2014/main" id="{AAAEE362-3142-79D0-3D85-7E809A85A903}"/>
                    </a:ext>
                  </a:extLst>
                </p14:cNvPr>
                <p14:cNvContentPartPr/>
                <p14:nvPr/>
              </p14:nvContentPartPr>
              <p14:xfrm>
                <a:off x="4270215" y="9191880"/>
                <a:ext cx="173880" cy="52200"/>
              </p14:xfrm>
            </p:contentPart>
          </mc:Choice>
          <mc:Fallback xmlns="">
            <p:pic>
              <p:nvPicPr>
                <p:cNvPr id="16" name="Freihand 15">
                  <a:extLst>
                    <a:ext uri="{FF2B5EF4-FFF2-40B4-BE49-F238E27FC236}">
                      <a16:creationId xmlns:a16="http://schemas.microsoft.com/office/drawing/2014/main" id="{AAAEE362-3142-79D0-3D85-7E809A85A903}"/>
                    </a:ext>
                  </a:extLst>
                </p:cNvPr>
                <p:cNvPicPr/>
                <p:nvPr/>
              </p:nvPicPr>
              <p:blipFill>
                <a:blip r:embed="rId10"/>
                <a:stretch>
                  <a:fillRect/>
                </a:stretch>
              </p:blipFill>
              <p:spPr>
                <a:xfrm>
                  <a:off x="4220041" y="9141975"/>
                  <a:ext cx="274517" cy="15229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Freihand 23">
                  <a:extLst>
                    <a:ext uri="{FF2B5EF4-FFF2-40B4-BE49-F238E27FC236}">
                      <a16:creationId xmlns:a16="http://schemas.microsoft.com/office/drawing/2014/main" id="{1ACFAAE3-2425-E4FE-43A2-8BC9140D27D3}"/>
                    </a:ext>
                  </a:extLst>
                </p14:cNvPr>
                <p14:cNvContentPartPr/>
                <p14:nvPr/>
              </p14:nvContentPartPr>
              <p14:xfrm>
                <a:off x="3410535" y="11037240"/>
                <a:ext cx="1314360" cy="657000"/>
              </p14:xfrm>
            </p:contentPart>
          </mc:Choice>
          <mc:Fallback xmlns="">
            <p:pic>
              <p:nvPicPr>
                <p:cNvPr id="24" name="Freihand 23">
                  <a:extLst>
                    <a:ext uri="{FF2B5EF4-FFF2-40B4-BE49-F238E27FC236}">
                      <a16:creationId xmlns:a16="http://schemas.microsoft.com/office/drawing/2014/main" id="{1ACFAAE3-2425-E4FE-43A2-8BC9140D27D3}"/>
                    </a:ext>
                  </a:extLst>
                </p:cNvPr>
                <p:cNvPicPr/>
                <p:nvPr/>
              </p:nvPicPr>
              <p:blipFill>
                <a:blip r:embed="rId12"/>
                <a:stretch>
                  <a:fillRect/>
                </a:stretch>
              </p:blipFill>
              <p:spPr>
                <a:xfrm>
                  <a:off x="3360094" y="10987011"/>
                  <a:ext cx="1414955" cy="75717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F2218AF4-5A95-0B93-9241-160CB43D6438}"/>
                    </a:ext>
                  </a:extLst>
                </p14:cNvPr>
                <p14:cNvContentPartPr/>
                <p14:nvPr/>
              </p14:nvContentPartPr>
              <p14:xfrm>
                <a:off x="2237655" y="11249280"/>
                <a:ext cx="2480760" cy="642240"/>
              </p14:xfrm>
            </p:contentPart>
          </mc:Choice>
          <mc:Fallback xmlns="">
            <p:pic>
              <p:nvPicPr>
                <p:cNvPr id="23" name="Freihand 22">
                  <a:extLst>
                    <a:ext uri="{FF2B5EF4-FFF2-40B4-BE49-F238E27FC236}">
                      <a16:creationId xmlns:a16="http://schemas.microsoft.com/office/drawing/2014/main" id="{F2218AF4-5A95-0B93-9241-160CB43D6438}"/>
                    </a:ext>
                  </a:extLst>
                </p:cNvPr>
                <p:cNvPicPr/>
                <p:nvPr/>
              </p:nvPicPr>
              <p:blipFill>
                <a:blip r:embed="rId14"/>
                <a:stretch>
                  <a:fillRect/>
                </a:stretch>
              </p:blipFill>
              <p:spPr>
                <a:xfrm>
                  <a:off x="2187204" y="11199325"/>
                  <a:ext cx="2581374" cy="74243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Freihand 20">
                  <a:extLst>
                    <a:ext uri="{FF2B5EF4-FFF2-40B4-BE49-F238E27FC236}">
                      <a16:creationId xmlns:a16="http://schemas.microsoft.com/office/drawing/2014/main" id="{61E13163-E3B4-255B-8FEB-E7341809D629}"/>
                    </a:ext>
                  </a:extLst>
                </p14:cNvPr>
                <p14:cNvContentPartPr/>
                <p14:nvPr/>
              </p14:nvContentPartPr>
              <p14:xfrm>
                <a:off x="4695375" y="10752840"/>
                <a:ext cx="47520" cy="491400"/>
              </p14:xfrm>
            </p:contentPart>
          </mc:Choice>
          <mc:Fallback xmlns="">
            <p:pic>
              <p:nvPicPr>
                <p:cNvPr id="21" name="Freihand 20">
                  <a:extLst>
                    <a:ext uri="{FF2B5EF4-FFF2-40B4-BE49-F238E27FC236}">
                      <a16:creationId xmlns:a16="http://schemas.microsoft.com/office/drawing/2014/main" id="{61E13163-E3B4-255B-8FEB-E7341809D629}"/>
                    </a:ext>
                  </a:extLst>
                </p:cNvPr>
                <p:cNvPicPr/>
                <p:nvPr/>
              </p:nvPicPr>
              <p:blipFill>
                <a:blip r:embed="rId16"/>
                <a:stretch>
                  <a:fillRect/>
                </a:stretch>
              </p:blipFill>
              <p:spPr>
                <a:xfrm>
                  <a:off x="4644668" y="10702609"/>
                  <a:ext cx="148645" cy="59157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Freihand 21">
                  <a:extLst>
                    <a:ext uri="{FF2B5EF4-FFF2-40B4-BE49-F238E27FC236}">
                      <a16:creationId xmlns:a16="http://schemas.microsoft.com/office/drawing/2014/main" id="{F23DB866-97C8-B6BD-66C9-42E4D9CBCF15}"/>
                    </a:ext>
                  </a:extLst>
                </p14:cNvPr>
                <p14:cNvContentPartPr/>
                <p14:nvPr/>
              </p14:nvContentPartPr>
              <p14:xfrm>
                <a:off x="4482255" y="9313874"/>
                <a:ext cx="70200" cy="65880"/>
              </p14:xfrm>
            </p:contentPart>
          </mc:Choice>
          <mc:Fallback xmlns="">
            <p:pic>
              <p:nvPicPr>
                <p:cNvPr id="22" name="Freihand 21">
                  <a:extLst>
                    <a:ext uri="{FF2B5EF4-FFF2-40B4-BE49-F238E27FC236}">
                      <a16:creationId xmlns:a16="http://schemas.microsoft.com/office/drawing/2014/main" id="{F23DB866-97C8-B6BD-66C9-42E4D9CBCF15}"/>
                    </a:ext>
                  </a:extLst>
                </p:cNvPr>
                <p:cNvPicPr/>
                <p:nvPr/>
              </p:nvPicPr>
              <p:blipFill>
                <a:blip r:embed="rId18"/>
                <a:stretch>
                  <a:fillRect/>
                </a:stretch>
              </p:blipFill>
              <p:spPr>
                <a:xfrm>
                  <a:off x="4431699" y="9263817"/>
                  <a:ext cx="171022" cy="16628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5" name="Freihand 24">
                  <a:extLst>
                    <a:ext uri="{FF2B5EF4-FFF2-40B4-BE49-F238E27FC236}">
                      <a16:creationId xmlns:a16="http://schemas.microsoft.com/office/drawing/2014/main" id="{8B0390EA-C262-F6DC-0290-7686AF5ECCDA}"/>
                    </a:ext>
                  </a:extLst>
                </p14:cNvPr>
                <p14:cNvContentPartPr/>
                <p14:nvPr/>
              </p14:nvContentPartPr>
              <p14:xfrm>
                <a:off x="2429175" y="11540392"/>
                <a:ext cx="391320" cy="148320"/>
              </p14:xfrm>
            </p:contentPart>
          </mc:Choice>
          <mc:Fallback xmlns="">
            <p:pic>
              <p:nvPicPr>
                <p:cNvPr id="25" name="Freihand 24">
                  <a:extLst>
                    <a:ext uri="{FF2B5EF4-FFF2-40B4-BE49-F238E27FC236}">
                      <a16:creationId xmlns:a16="http://schemas.microsoft.com/office/drawing/2014/main" id="{8B0390EA-C262-F6DC-0290-7686AF5ECCDA}"/>
                    </a:ext>
                  </a:extLst>
                </p:cNvPr>
                <p:cNvPicPr/>
                <p:nvPr/>
              </p:nvPicPr>
              <p:blipFill>
                <a:blip r:embed="rId20"/>
                <a:stretch>
                  <a:fillRect/>
                </a:stretch>
              </p:blipFill>
              <p:spPr>
                <a:xfrm>
                  <a:off x="2378710" y="11490090"/>
                  <a:ext cx="491962" cy="248637"/>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7" name="Freihand 26">
                  <a:extLst>
                    <a:ext uri="{FF2B5EF4-FFF2-40B4-BE49-F238E27FC236}">
                      <a16:creationId xmlns:a16="http://schemas.microsoft.com/office/drawing/2014/main" id="{1460FD11-977A-FE5A-403A-168CBBD407B8}"/>
                    </a:ext>
                  </a:extLst>
                </p14:cNvPr>
                <p14:cNvContentPartPr/>
                <p14:nvPr/>
              </p14:nvContentPartPr>
              <p14:xfrm>
                <a:off x="2448778" y="8859716"/>
                <a:ext cx="360" cy="360"/>
              </p14:xfrm>
            </p:contentPart>
          </mc:Choice>
          <mc:Fallback xmlns="">
            <p:pic>
              <p:nvPicPr>
                <p:cNvPr id="27" name="Freihand 26">
                  <a:extLst>
                    <a:ext uri="{FF2B5EF4-FFF2-40B4-BE49-F238E27FC236}">
                      <a16:creationId xmlns:a16="http://schemas.microsoft.com/office/drawing/2014/main" id="{1460FD11-977A-FE5A-403A-168CBBD407B8}"/>
                    </a:ext>
                  </a:extLst>
                </p:cNvPr>
                <p:cNvPicPr/>
                <p:nvPr/>
              </p:nvPicPr>
              <p:blipFill>
                <a:blip r:embed="rId22"/>
                <a:stretch>
                  <a:fillRect/>
                </a:stretch>
              </p:blipFill>
              <p:spPr>
                <a:xfrm>
                  <a:off x="2431138" y="884171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6" name="Freihand 35">
                  <a:extLst>
                    <a:ext uri="{FF2B5EF4-FFF2-40B4-BE49-F238E27FC236}">
                      <a16:creationId xmlns:a16="http://schemas.microsoft.com/office/drawing/2014/main" id="{54A5A2B2-AF18-BB27-2D60-CEDF3AA3EA1E}"/>
                    </a:ext>
                  </a:extLst>
                </p14:cNvPr>
                <p14:cNvContentPartPr/>
                <p14:nvPr/>
              </p14:nvContentPartPr>
              <p14:xfrm>
                <a:off x="2296138" y="9189116"/>
                <a:ext cx="530280" cy="449280"/>
              </p14:xfrm>
            </p:contentPart>
          </mc:Choice>
          <mc:Fallback xmlns="">
            <p:pic>
              <p:nvPicPr>
                <p:cNvPr id="36" name="Freihand 35">
                  <a:extLst>
                    <a:ext uri="{FF2B5EF4-FFF2-40B4-BE49-F238E27FC236}">
                      <a16:creationId xmlns:a16="http://schemas.microsoft.com/office/drawing/2014/main" id="{54A5A2B2-AF18-BB27-2D60-CEDF3AA3EA1E}"/>
                    </a:ext>
                  </a:extLst>
                </p:cNvPr>
                <p:cNvPicPr/>
                <p:nvPr/>
              </p:nvPicPr>
              <p:blipFill>
                <a:blip r:embed="rId24"/>
                <a:stretch>
                  <a:fillRect/>
                </a:stretch>
              </p:blipFill>
              <p:spPr>
                <a:xfrm>
                  <a:off x="2281728" y="9175049"/>
                  <a:ext cx="558811" cy="47770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1" name="Freihand 30">
                  <a:extLst>
                    <a:ext uri="{FF2B5EF4-FFF2-40B4-BE49-F238E27FC236}">
                      <a16:creationId xmlns:a16="http://schemas.microsoft.com/office/drawing/2014/main" id="{D5C8CD95-3085-E9A9-40B1-A246D5CFD02D}"/>
                    </a:ext>
                  </a:extLst>
                </p14:cNvPr>
                <p14:cNvContentPartPr/>
                <p14:nvPr/>
              </p14:nvContentPartPr>
              <p14:xfrm>
                <a:off x="2464258" y="11474594"/>
                <a:ext cx="856800" cy="187200"/>
              </p14:xfrm>
            </p:contentPart>
          </mc:Choice>
          <mc:Fallback xmlns="">
            <p:pic>
              <p:nvPicPr>
                <p:cNvPr id="31" name="Freihand 30">
                  <a:extLst>
                    <a:ext uri="{FF2B5EF4-FFF2-40B4-BE49-F238E27FC236}">
                      <a16:creationId xmlns:a16="http://schemas.microsoft.com/office/drawing/2014/main" id="{D5C8CD95-3085-E9A9-40B1-A246D5CFD02D}"/>
                    </a:ext>
                  </a:extLst>
                </p:cNvPr>
                <p:cNvPicPr/>
                <p:nvPr/>
              </p:nvPicPr>
              <p:blipFill>
                <a:blip r:embed="rId26"/>
                <a:stretch>
                  <a:fillRect/>
                </a:stretch>
              </p:blipFill>
              <p:spPr>
                <a:xfrm>
                  <a:off x="2449843" y="11460525"/>
                  <a:ext cx="885341" cy="21562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2" name="Freihand 31">
                  <a:extLst>
                    <a:ext uri="{FF2B5EF4-FFF2-40B4-BE49-F238E27FC236}">
                      <a16:creationId xmlns:a16="http://schemas.microsoft.com/office/drawing/2014/main" id="{062227E3-1B9C-B81A-30EA-23429AAE6B97}"/>
                    </a:ext>
                  </a:extLst>
                </p14:cNvPr>
                <p14:cNvContentPartPr/>
                <p14:nvPr/>
              </p14:nvContentPartPr>
              <p14:xfrm>
                <a:off x="3833698" y="11587634"/>
                <a:ext cx="92880" cy="10080"/>
              </p14:xfrm>
            </p:contentPart>
          </mc:Choice>
          <mc:Fallback xmlns="">
            <p:pic>
              <p:nvPicPr>
                <p:cNvPr id="32" name="Freihand 31">
                  <a:extLst>
                    <a:ext uri="{FF2B5EF4-FFF2-40B4-BE49-F238E27FC236}">
                      <a16:creationId xmlns:a16="http://schemas.microsoft.com/office/drawing/2014/main" id="{062227E3-1B9C-B81A-30EA-23429AAE6B97}"/>
                    </a:ext>
                  </a:extLst>
                </p:cNvPr>
                <p:cNvPicPr/>
                <p:nvPr/>
              </p:nvPicPr>
              <p:blipFill>
                <a:blip r:embed="rId28"/>
                <a:stretch>
                  <a:fillRect/>
                </a:stretch>
              </p:blipFill>
              <p:spPr>
                <a:xfrm>
                  <a:off x="3819276" y="11573234"/>
                  <a:ext cx="121436" cy="3859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3" name="Freihand 32">
                  <a:extLst>
                    <a:ext uri="{FF2B5EF4-FFF2-40B4-BE49-F238E27FC236}">
                      <a16:creationId xmlns:a16="http://schemas.microsoft.com/office/drawing/2014/main" id="{AB3F8A64-0585-C054-0A6D-B65621A0D119}"/>
                    </a:ext>
                  </a:extLst>
                </p14:cNvPr>
                <p14:cNvContentPartPr/>
                <p14:nvPr/>
              </p14:nvContentPartPr>
              <p14:xfrm>
                <a:off x="4599058" y="10459034"/>
                <a:ext cx="44640" cy="803880"/>
              </p14:xfrm>
            </p:contentPart>
          </mc:Choice>
          <mc:Fallback xmlns="">
            <p:pic>
              <p:nvPicPr>
                <p:cNvPr id="33" name="Freihand 32">
                  <a:extLst>
                    <a:ext uri="{FF2B5EF4-FFF2-40B4-BE49-F238E27FC236}">
                      <a16:creationId xmlns:a16="http://schemas.microsoft.com/office/drawing/2014/main" id="{AB3F8A64-0585-C054-0A6D-B65621A0D119}"/>
                    </a:ext>
                  </a:extLst>
                </p:cNvPr>
                <p:cNvPicPr/>
                <p:nvPr/>
              </p:nvPicPr>
              <p:blipFill>
                <a:blip r:embed="rId30"/>
                <a:stretch>
                  <a:fillRect/>
                </a:stretch>
              </p:blipFill>
              <p:spPr>
                <a:xfrm>
                  <a:off x="4584946" y="10444684"/>
                  <a:ext cx="73152" cy="83229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4" name="Freihand 33">
                  <a:extLst>
                    <a:ext uri="{FF2B5EF4-FFF2-40B4-BE49-F238E27FC236}">
                      <a16:creationId xmlns:a16="http://schemas.microsoft.com/office/drawing/2014/main" id="{CCD6A416-AC5E-A6DB-6CBB-E8BD4C7BC333}"/>
                    </a:ext>
                  </a:extLst>
                </p14:cNvPr>
                <p14:cNvContentPartPr/>
                <p14:nvPr/>
              </p14:nvContentPartPr>
              <p14:xfrm>
                <a:off x="4626418" y="9877994"/>
                <a:ext cx="55440" cy="605520"/>
              </p14:xfrm>
            </p:contentPart>
          </mc:Choice>
          <mc:Fallback xmlns="">
            <p:pic>
              <p:nvPicPr>
                <p:cNvPr id="34" name="Freihand 33">
                  <a:extLst>
                    <a:ext uri="{FF2B5EF4-FFF2-40B4-BE49-F238E27FC236}">
                      <a16:creationId xmlns:a16="http://schemas.microsoft.com/office/drawing/2014/main" id="{CCD6A416-AC5E-A6DB-6CBB-E8BD4C7BC333}"/>
                    </a:ext>
                  </a:extLst>
                </p:cNvPr>
                <p:cNvPicPr/>
                <p:nvPr/>
              </p:nvPicPr>
              <p:blipFill>
                <a:blip r:embed="rId32"/>
                <a:stretch>
                  <a:fillRect/>
                </a:stretch>
              </p:blipFill>
              <p:spPr>
                <a:xfrm>
                  <a:off x="4612269" y="9863638"/>
                  <a:ext cx="84026" cy="63394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5" name="Freihand 34">
                  <a:extLst>
                    <a:ext uri="{FF2B5EF4-FFF2-40B4-BE49-F238E27FC236}">
                      <a16:creationId xmlns:a16="http://schemas.microsoft.com/office/drawing/2014/main" id="{A5922D17-ECEB-0507-1C4C-AEF33830624B}"/>
                    </a:ext>
                  </a:extLst>
                </p14:cNvPr>
                <p14:cNvContentPartPr/>
                <p14:nvPr/>
              </p14:nvContentPartPr>
              <p14:xfrm>
                <a:off x="2997941" y="10455747"/>
                <a:ext cx="360" cy="360"/>
              </p14:xfrm>
            </p:contentPart>
          </mc:Choice>
          <mc:Fallback xmlns="">
            <p:pic>
              <p:nvPicPr>
                <p:cNvPr id="35" name="Freihand 34">
                  <a:extLst>
                    <a:ext uri="{FF2B5EF4-FFF2-40B4-BE49-F238E27FC236}">
                      <a16:creationId xmlns:a16="http://schemas.microsoft.com/office/drawing/2014/main" id="{A5922D17-ECEB-0507-1C4C-AEF33830624B}"/>
                    </a:ext>
                  </a:extLst>
                </p:cNvPr>
                <p:cNvPicPr/>
                <p:nvPr/>
              </p:nvPicPr>
              <p:blipFill>
                <a:blip r:embed="rId22"/>
                <a:stretch>
                  <a:fillRect/>
                </a:stretch>
              </p:blipFill>
              <p:spPr>
                <a:xfrm>
                  <a:off x="2979941" y="10437747"/>
                  <a:ext cx="36000" cy="36000"/>
                </a:xfrm>
                <a:prstGeom prst="rect">
                  <a:avLst/>
                </a:prstGeom>
              </p:spPr>
            </p:pic>
          </mc:Fallback>
        </mc:AlternateContent>
      </p:grpSp>
      <p:pic>
        <p:nvPicPr>
          <p:cNvPr id="9" name="Grafik 8">
            <a:extLst>
              <a:ext uri="{FF2B5EF4-FFF2-40B4-BE49-F238E27FC236}">
                <a16:creationId xmlns:a16="http://schemas.microsoft.com/office/drawing/2014/main" id="{9298A2EB-A9E6-4123-C36E-D7BCBAA349FE}"/>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278478" y="3193330"/>
            <a:ext cx="1755202" cy="1755202"/>
          </a:xfrm>
          <a:prstGeom prst="rect">
            <a:avLst/>
          </a:prstGeom>
        </p:spPr>
      </p:pic>
      <p:pic>
        <p:nvPicPr>
          <p:cNvPr id="10" name="Grafik 9">
            <a:extLst>
              <a:ext uri="{FF2B5EF4-FFF2-40B4-BE49-F238E27FC236}">
                <a16:creationId xmlns:a16="http://schemas.microsoft.com/office/drawing/2014/main" id="{2096AC95-C599-2DBF-9498-6A775013779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48752455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E-Mail-Anbieter: GMX</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468057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800" dirty="0">
                <a:effectLst/>
                <a:latin typeface="Calibri" panose="020F0502020204030204" pitchFamily="34" charset="0"/>
                <a:ea typeface="Calibri" panose="020F0502020204030204" pitchFamily="34" charset="0"/>
                <a:cs typeface="Times New Roman" panose="02020603050405020304" pitchFamily="18" charset="0"/>
              </a:rPr>
              <a:t>GMX ist einer der beliebtesten Anbieter im deutschsprachigen Raum. </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In der kostenlosen Version gibt es diese Vor- und Nachteile:</a:t>
            </a:r>
          </a:p>
        </p:txBody>
      </p:sp>
      <p:sp>
        <p:nvSpPr>
          <p:cNvPr id="12" name="Digital dabei – Startpaket…"/>
          <p:cNvSpPr txBox="1">
            <a:spLocks/>
          </p:cNvSpPr>
          <p:nvPr/>
        </p:nvSpPr>
        <p:spPr>
          <a:xfrm>
            <a:off x="12052158" y="3204000"/>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Ist einfach zu bedienen und </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Daten werden nach deutschen Datenschutzvorgaben verarbeitet.</a:t>
            </a:r>
          </a:p>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br>
              <a:rPr lang="de-DE" sz="4600" b="0" spc="0" dirty="0">
                <a:latin typeface="Calibri" panose="020F0502020204030204" pitchFamily="34" charset="0"/>
                <a:ea typeface="Source Sans Pro" charset="0"/>
                <a:cs typeface="Calibri" panose="020F0502020204030204" pitchFamily="34" charset="0"/>
              </a:rPr>
            </a:b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Sie bekommen personalisierte Werbung.</a:t>
            </a: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7" name="Textfeld 6">
            <a:extLst>
              <a:ext uri="{FF2B5EF4-FFF2-40B4-BE49-F238E27FC236}">
                <a16:creationId xmlns:a16="http://schemas.microsoft.com/office/drawing/2014/main" id="{97596982-44A6-DA69-C56C-0CB845C0CFBB}"/>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9" name="Grafik 18">
            <a:extLst>
              <a:ext uri="{FF2B5EF4-FFF2-40B4-BE49-F238E27FC236}">
                <a16:creationId xmlns:a16="http://schemas.microsoft.com/office/drawing/2014/main" id="{81EBEA9A-4483-E1EC-DE9B-7F1A4BCFC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7436" y="7362038"/>
            <a:ext cx="1755198" cy="1755198"/>
          </a:xfrm>
          <a:prstGeom prst="rect">
            <a:avLst/>
          </a:prstGeom>
        </p:spPr>
      </p:pic>
      <p:grpSp>
        <p:nvGrpSpPr>
          <p:cNvPr id="37" name="Gruppieren 36">
            <a:extLst>
              <a:ext uri="{FF2B5EF4-FFF2-40B4-BE49-F238E27FC236}">
                <a16:creationId xmlns:a16="http://schemas.microsoft.com/office/drawing/2014/main" id="{37C4AC2B-445F-0F58-83B3-28081D4DD380}"/>
              </a:ext>
            </a:extLst>
          </p:cNvPr>
          <p:cNvGrpSpPr>
            <a:grpSpLocks noChangeAspect="1"/>
          </p:cNvGrpSpPr>
          <p:nvPr/>
        </p:nvGrpSpPr>
        <p:grpSpPr>
          <a:xfrm>
            <a:off x="1835504" y="8213283"/>
            <a:ext cx="3434552" cy="3501383"/>
            <a:chOff x="2118752" y="8831179"/>
            <a:chExt cx="2738160" cy="2791440"/>
          </a:xfrm>
        </p:grpSpPr>
        <p:pic>
          <p:nvPicPr>
            <p:cNvPr id="6" name="Grafik 5" descr="Ein Bild, das Text enthält.&#10;&#10;Automatisch generierte Beschreibung">
              <a:extLst>
                <a:ext uri="{FF2B5EF4-FFF2-40B4-BE49-F238E27FC236}">
                  <a16:creationId xmlns:a16="http://schemas.microsoft.com/office/drawing/2014/main" id="{89EDB2C1-62FE-D61F-FF49-53B6B7E4C7B5}"/>
                </a:ext>
              </a:extLst>
            </p:cNvPr>
            <p:cNvPicPr>
              <a:picLocks noChangeAspect="1"/>
            </p:cNvPicPr>
            <p:nvPr/>
          </p:nvPicPr>
          <p:blipFill rotWithShape="1">
            <a:blip r:embed="rId5">
              <a:extLst>
                <a:ext uri="{28A0092B-C50C-407E-A947-70E740481C1C}">
                  <a14:useLocalDpi xmlns:a14="http://schemas.microsoft.com/office/drawing/2010/main" val="0"/>
                </a:ext>
              </a:extLst>
            </a:blip>
            <a:srcRect t="13899" r="11524" b="18196"/>
            <a:stretch/>
          </p:blipFill>
          <p:spPr>
            <a:xfrm>
              <a:off x="2340000" y="8879842"/>
              <a:ext cx="2496160" cy="2546267"/>
            </a:xfrm>
            <a:prstGeom prst="rect">
              <a:avLst/>
            </a:prstGeom>
          </p:spPr>
        </p:pic>
        <mc:AlternateContent xmlns:mc="http://schemas.openxmlformats.org/markup-compatibility/2006" xmlns:p14="http://schemas.microsoft.com/office/powerpoint/2010/main">
          <mc:Choice Requires="p14">
            <p:contentPart p14:bwMode="auto" r:id="rId6">
              <p14:nvContentPartPr>
                <p14:cNvPr id="33" name="Freihand 32">
                  <a:extLst>
                    <a:ext uri="{FF2B5EF4-FFF2-40B4-BE49-F238E27FC236}">
                      <a16:creationId xmlns:a16="http://schemas.microsoft.com/office/drawing/2014/main" id="{631F80AC-C72F-0B9C-4A33-1B69204E570B}"/>
                    </a:ext>
                  </a:extLst>
                </p14:cNvPr>
                <p14:cNvContentPartPr/>
                <p14:nvPr/>
              </p14:nvContentPartPr>
              <p14:xfrm>
                <a:off x="2118752" y="10834219"/>
                <a:ext cx="2714040" cy="788400"/>
              </p14:xfrm>
            </p:contentPart>
          </mc:Choice>
          <mc:Fallback xmlns="">
            <p:pic>
              <p:nvPicPr>
                <p:cNvPr id="33" name="Freihand 32">
                  <a:extLst>
                    <a:ext uri="{FF2B5EF4-FFF2-40B4-BE49-F238E27FC236}">
                      <a16:creationId xmlns:a16="http://schemas.microsoft.com/office/drawing/2014/main" id="{631F80AC-C72F-0B9C-4A33-1B69204E570B}"/>
                    </a:ext>
                  </a:extLst>
                </p:cNvPr>
                <p:cNvPicPr/>
                <p:nvPr/>
              </p:nvPicPr>
              <p:blipFill>
                <a:blip r:embed="rId8"/>
                <a:stretch>
                  <a:fillRect/>
                </a:stretch>
              </p:blipFill>
              <p:spPr>
                <a:xfrm>
                  <a:off x="2090337" y="10805806"/>
                  <a:ext cx="2771157" cy="84551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Freihand 9">
                  <a:extLst>
                    <a:ext uri="{FF2B5EF4-FFF2-40B4-BE49-F238E27FC236}">
                      <a16:creationId xmlns:a16="http://schemas.microsoft.com/office/drawing/2014/main" id="{629536D1-1188-5541-9E3C-CB7E66803158}"/>
                    </a:ext>
                  </a:extLst>
                </p14:cNvPr>
                <p14:cNvContentPartPr/>
                <p14:nvPr/>
              </p14:nvContentPartPr>
              <p14:xfrm>
                <a:off x="2333312" y="8831179"/>
                <a:ext cx="2507040" cy="1974600"/>
              </p14:xfrm>
            </p:contentPart>
          </mc:Choice>
          <mc:Fallback xmlns="">
            <p:pic>
              <p:nvPicPr>
                <p:cNvPr id="10" name="Freihand 9">
                  <a:extLst>
                    <a:ext uri="{FF2B5EF4-FFF2-40B4-BE49-F238E27FC236}">
                      <a16:creationId xmlns:a16="http://schemas.microsoft.com/office/drawing/2014/main" id="{629536D1-1188-5541-9E3C-CB7E66803158}"/>
                    </a:ext>
                  </a:extLst>
                </p:cNvPr>
                <p:cNvPicPr/>
                <p:nvPr/>
              </p:nvPicPr>
              <p:blipFill>
                <a:blip r:embed="rId10"/>
                <a:stretch>
                  <a:fillRect/>
                </a:stretch>
              </p:blipFill>
              <p:spPr>
                <a:xfrm>
                  <a:off x="2304898" y="8802474"/>
                  <a:ext cx="2564155" cy="203172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4" name="Freihand 33">
                  <a:extLst>
                    <a:ext uri="{FF2B5EF4-FFF2-40B4-BE49-F238E27FC236}">
                      <a16:creationId xmlns:a16="http://schemas.microsoft.com/office/drawing/2014/main" id="{3EE1F985-37CD-D331-24E8-F48C7CA11559}"/>
                    </a:ext>
                  </a:extLst>
                </p14:cNvPr>
                <p14:cNvContentPartPr/>
                <p14:nvPr/>
              </p14:nvContentPartPr>
              <p14:xfrm>
                <a:off x="4719032" y="9327051"/>
                <a:ext cx="137880" cy="1729080"/>
              </p14:xfrm>
            </p:contentPart>
          </mc:Choice>
          <mc:Fallback xmlns="">
            <p:pic>
              <p:nvPicPr>
                <p:cNvPr id="34" name="Freihand 33">
                  <a:extLst>
                    <a:ext uri="{FF2B5EF4-FFF2-40B4-BE49-F238E27FC236}">
                      <a16:creationId xmlns:a16="http://schemas.microsoft.com/office/drawing/2014/main" id="{3EE1F985-37CD-D331-24E8-F48C7CA11559}"/>
                    </a:ext>
                  </a:extLst>
                </p:cNvPr>
                <p:cNvPicPr/>
                <p:nvPr/>
              </p:nvPicPr>
              <p:blipFill>
                <a:blip r:embed="rId12"/>
                <a:stretch>
                  <a:fillRect/>
                </a:stretch>
              </p:blipFill>
              <p:spPr>
                <a:xfrm>
                  <a:off x="4690594" y="9298635"/>
                  <a:ext cx="195043" cy="178619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Freihand 19">
                  <a:extLst>
                    <a:ext uri="{FF2B5EF4-FFF2-40B4-BE49-F238E27FC236}">
                      <a16:creationId xmlns:a16="http://schemas.microsoft.com/office/drawing/2014/main" id="{97A6D3E6-504E-07DB-7B24-B283D0EB5837}"/>
                    </a:ext>
                  </a:extLst>
                </p14:cNvPr>
                <p14:cNvContentPartPr/>
                <p14:nvPr/>
              </p14:nvContentPartPr>
              <p14:xfrm>
                <a:off x="2760538" y="11299390"/>
                <a:ext cx="518760" cy="54720"/>
              </p14:xfrm>
            </p:contentPart>
          </mc:Choice>
          <mc:Fallback xmlns="">
            <p:pic>
              <p:nvPicPr>
                <p:cNvPr id="20" name="Freihand 19">
                  <a:extLst>
                    <a:ext uri="{FF2B5EF4-FFF2-40B4-BE49-F238E27FC236}">
                      <a16:creationId xmlns:a16="http://schemas.microsoft.com/office/drawing/2014/main" id="{97A6D3E6-504E-07DB-7B24-B283D0EB5837}"/>
                    </a:ext>
                  </a:extLst>
                </p:cNvPr>
                <p:cNvPicPr/>
                <p:nvPr/>
              </p:nvPicPr>
              <p:blipFill>
                <a:blip r:embed="rId14"/>
                <a:stretch>
                  <a:fillRect/>
                </a:stretch>
              </p:blipFill>
              <p:spPr>
                <a:xfrm>
                  <a:off x="2731830" y="11270878"/>
                  <a:ext cx="575890" cy="11203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Freihand 20">
                  <a:extLst>
                    <a:ext uri="{FF2B5EF4-FFF2-40B4-BE49-F238E27FC236}">
                      <a16:creationId xmlns:a16="http://schemas.microsoft.com/office/drawing/2014/main" id="{5D564FC3-39B0-47CF-1DD3-4DAC57F60D95}"/>
                    </a:ext>
                  </a:extLst>
                </p14:cNvPr>
                <p14:cNvContentPartPr/>
                <p14:nvPr/>
              </p14:nvContentPartPr>
              <p14:xfrm>
                <a:off x="2400538" y="9031866"/>
                <a:ext cx="234000" cy="325800"/>
              </p14:xfrm>
            </p:contentPart>
          </mc:Choice>
          <mc:Fallback xmlns="">
            <p:pic>
              <p:nvPicPr>
                <p:cNvPr id="21" name="Freihand 20">
                  <a:extLst>
                    <a:ext uri="{FF2B5EF4-FFF2-40B4-BE49-F238E27FC236}">
                      <a16:creationId xmlns:a16="http://schemas.microsoft.com/office/drawing/2014/main" id="{5D564FC3-39B0-47CF-1DD3-4DAC57F60D95}"/>
                    </a:ext>
                  </a:extLst>
                </p:cNvPr>
                <p:cNvPicPr/>
                <p:nvPr/>
              </p:nvPicPr>
              <p:blipFill>
                <a:blip r:embed="rId16"/>
                <a:stretch>
                  <a:fillRect/>
                </a:stretch>
              </p:blipFill>
              <p:spPr>
                <a:xfrm>
                  <a:off x="2372113" y="9003161"/>
                  <a:ext cx="291136" cy="382923"/>
                </a:xfrm>
                <a:prstGeom prst="rect">
                  <a:avLst/>
                </a:prstGeom>
              </p:spPr>
            </p:pic>
          </mc:Fallback>
        </mc:AlternateContent>
        <p:grpSp>
          <p:nvGrpSpPr>
            <p:cNvPr id="24" name="Gruppieren 23">
              <a:extLst>
                <a:ext uri="{FF2B5EF4-FFF2-40B4-BE49-F238E27FC236}">
                  <a16:creationId xmlns:a16="http://schemas.microsoft.com/office/drawing/2014/main" id="{DAE2D511-FEB4-A94D-E09A-C7D9A2E338C5}"/>
                </a:ext>
              </a:extLst>
            </p:cNvPr>
            <p:cNvGrpSpPr/>
            <p:nvPr/>
          </p:nvGrpSpPr>
          <p:grpSpPr>
            <a:xfrm>
              <a:off x="2327818" y="8866986"/>
              <a:ext cx="2450520" cy="2403604"/>
              <a:chOff x="2327818" y="8866986"/>
              <a:chExt cx="2450520" cy="2403604"/>
            </a:xfrm>
          </p:grpSpPr>
          <mc:AlternateContent xmlns:mc="http://schemas.openxmlformats.org/markup-compatibility/2006" xmlns:p14="http://schemas.microsoft.com/office/powerpoint/2010/main">
            <mc:Choice Requires="p14">
              <p:contentPart p14:bwMode="auto" r:id="rId17">
                <p14:nvContentPartPr>
                  <p14:cNvPr id="14" name="Freihand 13">
                    <a:extLst>
                      <a:ext uri="{FF2B5EF4-FFF2-40B4-BE49-F238E27FC236}">
                        <a16:creationId xmlns:a16="http://schemas.microsoft.com/office/drawing/2014/main" id="{295C1B44-7FB6-0EE8-ECE8-C1AA619589F9}"/>
                      </a:ext>
                    </a:extLst>
                  </p14:cNvPr>
                  <p14:cNvContentPartPr/>
                  <p14:nvPr/>
                </p14:nvContentPartPr>
                <p14:xfrm>
                  <a:off x="2327818" y="9628270"/>
                  <a:ext cx="396360" cy="1642320"/>
                </p14:xfrm>
              </p:contentPart>
            </mc:Choice>
            <mc:Fallback xmlns="">
              <p:pic>
                <p:nvPicPr>
                  <p:cNvPr id="14" name="Freihand 13">
                    <a:extLst>
                      <a:ext uri="{FF2B5EF4-FFF2-40B4-BE49-F238E27FC236}">
                        <a16:creationId xmlns:a16="http://schemas.microsoft.com/office/drawing/2014/main" id="{295C1B44-7FB6-0EE8-ECE8-C1AA619589F9}"/>
                      </a:ext>
                    </a:extLst>
                  </p:cNvPr>
                  <p:cNvPicPr/>
                  <p:nvPr/>
                </p:nvPicPr>
                <p:blipFill>
                  <a:blip r:embed="rId18"/>
                  <a:stretch>
                    <a:fillRect/>
                  </a:stretch>
                </p:blipFill>
                <p:spPr>
                  <a:xfrm>
                    <a:off x="2299096" y="9599573"/>
                    <a:ext cx="453516" cy="169942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Freihand 14">
                    <a:extLst>
                      <a:ext uri="{FF2B5EF4-FFF2-40B4-BE49-F238E27FC236}">
                        <a16:creationId xmlns:a16="http://schemas.microsoft.com/office/drawing/2014/main" id="{9A382B05-BB55-F523-7D43-2DF9EE97925D}"/>
                      </a:ext>
                    </a:extLst>
                  </p14:cNvPr>
                  <p14:cNvContentPartPr/>
                  <p14:nvPr/>
                </p14:nvContentPartPr>
                <p14:xfrm>
                  <a:off x="2383618" y="9341710"/>
                  <a:ext cx="23760" cy="203400"/>
                </p14:xfrm>
              </p:contentPart>
            </mc:Choice>
            <mc:Fallback xmlns="">
              <p:pic>
                <p:nvPicPr>
                  <p:cNvPr id="15" name="Freihand 14">
                    <a:extLst>
                      <a:ext uri="{FF2B5EF4-FFF2-40B4-BE49-F238E27FC236}">
                        <a16:creationId xmlns:a16="http://schemas.microsoft.com/office/drawing/2014/main" id="{9A382B05-BB55-F523-7D43-2DF9EE97925D}"/>
                      </a:ext>
                    </a:extLst>
                  </p:cNvPr>
                  <p:cNvPicPr/>
                  <p:nvPr/>
                </p:nvPicPr>
                <p:blipFill>
                  <a:blip r:embed="rId20"/>
                  <a:stretch>
                    <a:fillRect/>
                  </a:stretch>
                </p:blipFill>
                <p:spPr>
                  <a:xfrm>
                    <a:off x="2354991" y="9313022"/>
                    <a:ext cx="80727" cy="26049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Freihand 22">
                    <a:extLst>
                      <a:ext uri="{FF2B5EF4-FFF2-40B4-BE49-F238E27FC236}">
                        <a16:creationId xmlns:a16="http://schemas.microsoft.com/office/drawing/2014/main" id="{51E9E0F7-5C56-E83C-D5A5-9F6EE05C6783}"/>
                      </a:ext>
                    </a:extLst>
                  </p14:cNvPr>
                  <p14:cNvContentPartPr/>
                  <p14:nvPr/>
                </p14:nvContentPartPr>
                <p14:xfrm>
                  <a:off x="2691778" y="8866986"/>
                  <a:ext cx="2086560" cy="453960"/>
                </p14:xfrm>
              </p:contentPart>
            </mc:Choice>
            <mc:Fallback xmlns="">
              <p:pic>
                <p:nvPicPr>
                  <p:cNvPr id="23" name="Freihand 22">
                    <a:extLst>
                      <a:ext uri="{FF2B5EF4-FFF2-40B4-BE49-F238E27FC236}">
                        <a16:creationId xmlns:a16="http://schemas.microsoft.com/office/drawing/2014/main" id="{51E9E0F7-5C56-E83C-D5A5-9F6EE05C6783}"/>
                      </a:ext>
                    </a:extLst>
                  </p:cNvPr>
                  <p:cNvPicPr/>
                  <p:nvPr/>
                </p:nvPicPr>
                <p:blipFill>
                  <a:blip r:embed="rId22"/>
                  <a:stretch>
                    <a:fillRect/>
                  </a:stretch>
                </p:blipFill>
                <p:spPr>
                  <a:xfrm>
                    <a:off x="2663364" y="8838578"/>
                    <a:ext cx="2143675" cy="51106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27" name="Freihand 26">
                  <a:extLst>
                    <a:ext uri="{FF2B5EF4-FFF2-40B4-BE49-F238E27FC236}">
                      <a16:creationId xmlns:a16="http://schemas.microsoft.com/office/drawing/2014/main" id="{BEDD1EB5-2B06-BD37-64C8-BAE2CAE1D2D0}"/>
                    </a:ext>
                  </a:extLst>
                </p14:cNvPr>
                <p14:cNvContentPartPr/>
                <p14:nvPr/>
              </p14:nvContentPartPr>
              <p14:xfrm>
                <a:off x="2731378" y="8887506"/>
                <a:ext cx="2026080" cy="242640"/>
              </p14:xfrm>
            </p:contentPart>
          </mc:Choice>
          <mc:Fallback xmlns="">
            <p:pic>
              <p:nvPicPr>
                <p:cNvPr id="27" name="Freihand 26">
                  <a:extLst>
                    <a:ext uri="{FF2B5EF4-FFF2-40B4-BE49-F238E27FC236}">
                      <a16:creationId xmlns:a16="http://schemas.microsoft.com/office/drawing/2014/main" id="{BEDD1EB5-2B06-BD37-64C8-BAE2CAE1D2D0}"/>
                    </a:ext>
                  </a:extLst>
                </p:cNvPr>
                <p:cNvPicPr/>
                <p:nvPr/>
              </p:nvPicPr>
              <p:blipFill>
                <a:blip r:embed="rId24"/>
                <a:stretch>
                  <a:fillRect/>
                </a:stretch>
              </p:blipFill>
              <p:spPr>
                <a:xfrm>
                  <a:off x="2702963" y="8859078"/>
                  <a:ext cx="2083197" cy="29978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1" name="Freihand 30">
                  <a:extLst>
                    <a:ext uri="{FF2B5EF4-FFF2-40B4-BE49-F238E27FC236}">
                      <a16:creationId xmlns:a16="http://schemas.microsoft.com/office/drawing/2014/main" id="{6D2E7ED7-0628-5DD7-79B6-F620A3FD6344}"/>
                    </a:ext>
                  </a:extLst>
                </p14:cNvPr>
                <p14:cNvContentPartPr/>
                <p14:nvPr/>
              </p14:nvContentPartPr>
              <p14:xfrm>
                <a:off x="2385430" y="10469148"/>
                <a:ext cx="16200" cy="362520"/>
              </p14:xfrm>
            </p:contentPart>
          </mc:Choice>
          <mc:Fallback xmlns="">
            <p:pic>
              <p:nvPicPr>
                <p:cNvPr id="31" name="Freihand 30">
                  <a:extLst>
                    <a:ext uri="{FF2B5EF4-FFF2-40B4-BE49-F238E27FC236}">
                      <a16:creationId xmlns:a16="http://schemas.microsoft.com/office/drawing/2014/main" id="{6D2E7ED7-0628-5DD7-79B6-F620A3FD6344}"/>
                    </a:ext>
                  </a:extLst>
                </p:cNvPr>
                <p:cNvPicPr/>
                <p:nvPr/>
              </p:nvPicPr>
              <p:blipFill>
                <a:blip r:embed="rId26"/>
                <a:stretch>
                  <a:fillRect/>
                </a:stretch>
              </p:blipFill>
              <p:spPr>
                <a:xfrm>
                  <a:off x="2356501" y="10440445"/>
                  <a:ext cx="73768" cy="4196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5" name="Freihand 34">
                  <a:extLst>
                    <a:ext uri="{FF2B5EF4-FFF2-40B4-BE49-F238E27FC236}">
                      <a16:creationId xmlns:a16="http://schemas.microsoft.com/office/drawing/2014/main" id="{B566E439-0A5B-6A1B-E095-B92AEDFFDAD0}"/>
                    </a:ext>
                  </a:extLst>
                </p14:cNvPr>
                <p14:cNvContentPartPr/>
                <p14:nvPr/>
              </p14:nvContentPartPr>
              <p14:xfrm>
                <a:off x="4491070" y="10869828"/>
                <a:ext cx="328320" cy="415080"/>
              </p14:xfrm>
            </p:contentPart>
          </mc:Choice>
          <mc:Fallback xmlns="">
            <p:pic>
              <p:nvPicPr>
                <p:cNvPr id="35" name="Freihand 34">
                  <a:extLst>
                    <a:ext uri="{FF2B5EF4-FFF2-40B4-BE49-F238E27FC236}">
                      <a16:creationId xmlns:a16="http://schemas.microsoft.com/office/drawing/2014/main" id="{B566E439-0A5B-6A1B-E095-B92AEDFFDAD0}"/>
                    </a:ext>
                  </a:extLst>
                </p:cNvPr>
                <p:cNvPicPr/>
                <p:nvPr/>
              </p:nvPicPr>
              <p:blipFill>
                <a:blip r:embed="rId28"/>
                <a:stretch>
                  <a:fillRect/>
                </a:stretch>
              </p:blipFill>
              <p:spPr>
                <a:xfrm>
                  <a:off x="4462371" y="10841123"/>
                  <a:ext cx="385432" cy="472204"/>
                </a:xfrm>
                <a:prstGeom prst="rect">
                  <a:avLst/>
                </a:prstGeom>
              </p:spPr>
            </p:pic>
          </mc:Fallback>
        </mc:AlternateContent>
      </p:grpSp>
      <p:pic>
        <p:nvPicPr>
          <p:cNvPr id="9" name="Grafik 8">
            <a:extLst>
              <a:ext uri="{FF2B5EF4-FFF2-40B4-BE49-F238E27FC236}">
                <a16:creationId xmlns:a16="http://schemas.microsoft.com/office/drawing/2014/main" id="{85B25F65-E17F-E23F-F7FF-F3A19C07E8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278478" y="3193330"/>
            <a:ext cx="1755202" cy="1755202"/>
          </a:xfrm>
          <a:prstGeom prst="rect">
            <a:avLst/>
          </a:prstGeom>
        </p:spPr>
      </p:pic>
      <p:pic>
        <p:nvPicPr>
          <p:cNvPr id="11" name="Grafik 10">
            <a:extLst>
              <a:ext uri="{FF2B5EF4-FFF2-40B4-BE49-F238E27FC236}">
                <a16:creationId xmlns:a16="http://schemas.microsoft.com/office/drawing/2014/main" id="{D5D9CD53-0928-87C1-EAFF-E9932A90569B}"/>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51608658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E-Mail-Anbieter: Telekom Mail</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468891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800" dirty="0">
                <a:effectLst/>
                <a:latin typeface="Calibri" panose="020F0502020204030204" pitchFamily="34" charset="0"/>
                <a:ea typeface="Calibri" panose="020F0502020204030204" pitchFamily="34" charset="0"/>
                <a:cs typeface="Times New Roman" panose="02020603050405020304" pitchFamily="18" charset="0"/>
              </a:rPr>
              <a:t>Dieser deutsche Anbieter zeichnet sich durch seine übersichtliche Oberfläche aus.</a:t>
            </a:r>
          </a:p>
          <a:p>
            <a:pPr algn="l">
              <a:lnSpc>
                <a:spcPts val="6000"/>
              </a:lnSpc>
              <a:defRPr sz="4600">
                <a:solidFill>
                  <a:srgbClr val="000000"/>
                </a:solidFill>
                <a:latin typeface="Source Sans Pro"/>
                <a:ea typeface="Source Sans Pro"/>
                <a:cs typeface="Source Sans Pro"/>
                <a:sym typeface="Source Sans Pro"/>
              </a:defRPr>
            </a:pPr>
            <a:endParaRPr lang="de-DE" sz="4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ts val="6000"/>
              </a:lnSpc>
              <a:defRPr sz="4600">
                <a:solidFill>
                  <a:srgbClr val="000000"/>
                </a:solidFill>
                <a:latin typeface="Source Sans Pro"/>
                <a:ea typeface="Source Sans Pro"/>
                <a:cs typeface="Source Sans Pro"/>
                <a:sym typeface="Source Sans Pro"/>
              </a:defRPr>
            </a:pPr>
            <a:r>
              <a:rPr lang="de-DE" sz="4800" dirty="0">
                <a:effectLst/>
                <a:latin typeface="Calibri" panose="020F0502020204030204" pitchFamily="34" charset="0"/>
                <a:ea typeface="Calibri" panose="020F0502020204030204" pitchFamily="34" charset="0"/>
                <a:cs typeface="Times New Roman" panose="02020603050405020304" pitchFamily="18" charset="0"/>
              </a:rPr>
              <a:t>In der kostenlosen Version gibt es diese Vor- und Nachteile: </a:t>
            </a:r>
            <a:endParaRPr lang="de-DE" dirty="0">
              <a:latin typeface="Calibri" panose="020F0502020204030204" pitchFamily="34" charset="0"/>
              <a:cs typeface="Calibri" panose="020F0502020204030204" pitchFamily="34" charset="0"/>
            </a:endParaRPr>
          </a:p>
        </p:txBody>
      </p:sp>
      <p:sp>
        <p:nvSpPr>
          <p:cNvPr id="12" name="Digital dabei – Startpaket…"/>
          <p:cNvSpPr txBox="1">
            <a:spLocks/>
          </p:cNvSpPr>
          <p:nvPr/>
        </p:nvSpPr>
        <p:spPr>
          <a:xfrm>
            <a:off x="12052158" y="3204000"/>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Sie können große Anhänge verschicken und Daten werden nach deutschen Datenschutzvorgaben verarbeitet.</a:t>
            </a:r>
            <a:br>
              <a:rPr lang="de-DE" sz="4600" b="0" spc="0" dirty="0">
                <a:latin typeface="Calibri" panose="020F0502020204030204" pitchFamily="34" charset="0"/>
                <a:ea typeface="Source Sans Pro" charset="0"/>
                <a:cs typeface="Calibri" panose="020F0502020204030204" pitchFamily="34" charset="0"/>
              </a:rPr>
            </a:br>
            <a:br>
              <a:rPr lang="de-DE" sz="4600" b="0" spc="0" dirty="0">
                <a:latin typeface="Calibri" panose="020F0502020204030204" pitchFamily="34" charset="0"/>
                <a:ea typeface="Source Sans Pro" charset="0"/>
                <a:cs typeface="Calibri" panose="020F0502020204030204" pitchFamily="34" charset="0"/>
              </a:rPr>
            </a:b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Geringer Speicherplatz</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des Postfachs und</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angezeigte Werbung.</a:t>
            </a: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7" name="Textfeld 6">
            <a:extLst>
              <a:ext uri="{FF2B5EF4-FFF2-40B4-BE49-F238E27FC236}">
                <a16:creationId xmlns:a16="http://schemas.microsoft.com/office/drawing/2014/main" id="{97596982-44A6-DA69-C56C-0CB845C0CFBB}"/>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4/6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9" name="Grafik 18">
            <a:extLst>
              <a:ext uri="{FF2B5EF4-FFF2-40B4-BE49-F238E27FC236}">
                <a16:creationId xmlns:a16="http://schemas.microsoft.com/office/drawing/2014/main" id="{81EBEA9A-4483-E1EC-DE9B-7F1A4BCFC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217" y="7962091"/>
            <a:ext cx="1755198" cy="1755198"/>
          </a:xfrm>
          <a:prstGeom prst="rect">
            <a:avLst/>
          </a:prstGeom>
        </p:spPr>
      </p:pic>
      <p:grpSp>
        <p:nvGrpSpPr>
          <p:cNvPr id="24" name="Gruppieren 23">
            <a:extLst>
              <a:ext uri="{FF2B5EF4-FFF2-40B4-BE49-F238E27FC236}">
                <a16:creationId xmlns:a16="http://schemas.microsoft.com/office/drawing/2014/main" id="{3661F633-F9BC-B4E5-7D68-B8704D22F147}"/>
              </a:ext>
            </a:extLst>
          </p:cNvPr>
          <p:cNvGrpSpPr>
            <a:grpSpLocks noChangeAspect="1"/>
          </p:cNvGrpSpPr>
          <p:nvPr/>
        </p:nvGrpSpPr>
        <p:grpSpPr>
          <a:xfrm>
            <a:off x="1918741" y="8337742"/>
            <a:ext cx="3285374" cy="3252465"/>
            <a:chOff x="2218060" y="7980660"/>
            <a:chExt cx="3054960" cy="3024360"/>
          </a:xfrm>
        </p:grpSpPr>
        <p:pic>
          <p:nvPicPr>
            <p:cNvPr id="6" name="Grafik 5">
              <a:extLst>
                <a:ext uri="{FF2B5EF4-FFF2-40B4-BE49-F238E27FC236}">
                  <a16:creationId xmlns:a16="http://schemas.microsoft.com/office/drawing/2014/main" id="{6FEC15C7-AF13-4BDB-398C-74EF3B241120}"/>
                </a:ext>
              </a:extLst>
            </p:cNvPr>
            <p:cNvPicPr>
              <a:picLocks noChangeAspect="1"/>
            </p:cNvPicPr>
            <p:nvPr/>
          </p:nvPicPr>
          <p:blipFill rotWithShape="1">
            <a:blip r:embed="rId5">
              <a:extLst>
                <a:ext uri="{28A0092B-C50C-407E-A947-70E740481C1C}">
                  <a14:useLocalDpi xmlns:a14="http://schemas.microsoft.com/office/drawing/2010/main" val="0"/>
                </a:ext>
              </a:extLst>
            </a:blip>
            <a:srcRect l="11666" t="10564" r="15110" b="32976"/>
            <a:stretch/>
          </p:blipFill>
          <p:spPr>
            <a:xfrm>
              <a:off x="2527299" y="8039100"/>
              <a:ext cx="2667001" cy="2710676"/>
            </a:xfrm>
            <a:prstGeom prst="rect">
              <a:avLst/>
            </a:prstGeom>
          </p:spPr>
        </p:pic>
        <mc:AlternateContent xmlns:mc="http://schemas.openxmlformats.org/markup-compatibility/2006" xmlns:p14="http://schemas.microsoft.com/office/powerpoint/2010/main">
          <mc:Choice Requires="p14">
            <p:contentPart p14:bwMode="auto" r:id="rId6">
              <p14:nvContentPartPr>
                <p14:cNvPr id="9" name="Freihand 8">
                  <a:extLst>
                    <a:ext uri="{FF2B5EF4-FFF2-40B4-BE49-F238E27FC236}">
                      <a16:creationId xmlns:a16="http://schemas.microsoft.com/office/drawing/2014/main" id="{D5EFB724-54AA-B19A-DA93-84134988851A}"/>
                    </a:ext>
                  </a:extLst>
                </p14:cNvPr>
                <p14:cNvContentPartPr/>
                <p14:nvPr/>
              </p14:nvContentPartPr>
              <p14:xfrm>
                <a:off x="2491300" y="7984980"/>
                <a:ext cx="544320" cy="379080"/>
              </p14:xfrm>
            </p:contentPart>
          </mc:Choice>
          <mc:Fallback xmlns="">
            <p:pic>
              <p:nvPicPr>
                <p:cNvPr id="9" name="Freihand 8">
                  <a:extLst>
                    <a:ext uri="{FF2B5EF4-FFF2-40B4-BE49-F238E27FC236}">
                      <a16:creationId xmlns:a16="http://schemas.microsoft.com/office/drawing/2014/main" id="{D5EFB724-54AA-B19A-DA93-84134988851A}"/>
                    </a:ext>
                  </a:extLst>
                </p:cNvPr>
                <p:cNvPicPr/>
                <p:nvPr/>
              </p:nvPicPr>
              <p:blipFill>
                <a:blip r:embed="rId8"/>
                <a:stretch>
                  <a:fillRect/>
                </a:stretch>
              </p:blipFill>
              <p:spPr>
                <a:xfrm>
                  <a:off x="2457824" y="7951522"/>
                  <a:ext cx="610937" cy="44566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Freihand 9">
                  <a:extLst>
                    <a:ext uri="{FF2B5EF4-FFF2-40B4-BE49-F238E27FC236}">
                      <a16:creationId xmlns:a16="http://schemas.microsoft.com/office/drawing/2014/main" id="{544AA8EF-D3B0-3EBF-233D-2655228B3AA3}"/>
                    </a:ext>
                  </a:extLst>
                </p14:cNvPr>
                <p14:cNvContentPartPr/>
                <p14:nvPr/>
              </p14:nvContentPartPr>
              <p14:xfrm>
                <a:off x="2396980" y="8070660"/>
                <a:ext cx="315720" cy="1040040"/>
              </p14:xfrm>
            </p:contentPart>
          </mc:Choice>
          <mc:Fallback xmlns="">
            <p:pic>
              <p:nvPicPr>
                <p:cNvPr id="10" name="Freihand 9">
                  <a:extLst>
                    <a:ext uri="{FF2B5EF4-FFF2-40B4-BE49-F238E27FC236}">
                      <a16:creationId xmlns:a16="http://schemas.microsoft.com/office/drawing/2014/main" id="{544AA8EF-D3B0-3EBF-233D-2655228B3AA3}"/>
                    </a:ext>
                  </a:extLst>
                </p:cNvPr>
                <p:cNvPicPr/>
                <p:nvPr/>
              </p:nvPicPr>
              <p:blipFill>
                <a:blip r:embed="rId10"/>
                <a:stretch>
                  <a:fillRect/>
                </a:stretch>
              </p:blipFill>
              <p:spPr>
                <a:xfrm>
                  <a:off x="2363500" y="8037186"/>
                  <a:ext cx="382346" cy="110665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Freihand 10">
                  <a:extLst>
                    <a:ext uri="{FF2B5EF4-FFF2-40B4-BE49-F238E27FC236}">
                      <a16:creationId xmlns:a16="http://schemas.microsoft.com/office/drawing/2014/main" id="{2B902639-40D9-0E2F-EE1B-5F9FB6F6F90B}"/>
                    </a:ext>
                  </a:extLst>
                </p14:cNvPr>
                <p14:cNvContentPartPr/>
                <p14:nvPr/>
              </p14:nvContentPartPr>
              <p14:xfrm>
                <a:off x="2218060" y="10218060"/>
                <a:ext cx="819000" cy="786960"/>
              </p14:xfrm>
            </p:contentPart>
          </mc:Choice>
          <mc:Fallback xmlns="">
            <p:pic>
              <p:nvPicPr>
                <p:cNvPr id="11" name="Freihand 10">
                  <a:extLst>
                    <a:ext uri="{FF2B5EF4-FFF2-40B4-BE49-F238E27FC236}">
                      <a16:creationId xmlns:a16="http://schemas.microsoft.com/office/drawing/2014/main" id="{2B902639-40D9-0E2F-EE1B-5F9FB6F6F90B}"/>
                    </a:ext>
                  </a:extLst>
                </p:cNvPr>
                <p:cNvPicPr/>
                <p:nvPr/>
              </p:nvPicPr>
              <p:blipFill>
                <a:blip r:embed="rId12"/>
                <a:stretch>
                  <a:fillRect/>
                </a:stretch>
              </p:blipFill>
              <p:spPr>
                <a:xfrm>
                  <a:off x="2184590" y="10184587"/>
                  <a:ext cx="885604" cy="85357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Freihand 13">
                  <a:extLst>
                    <a:ext uri="{FF2B5EF4-FFF2-40B4-BE49-F238E27FC236}">
                      <a16:creationId xmlns:a16="http://schemas.microsoft.com/office/drawing/2014/main" id="{4ABB9721-0F6D-A201-D780-C0BF133439F4}"/>
                    </a:ext>
                  </a:extLst>
                </p14:cNvPr>
                <p14:cNvContentPartPr/>
                <p14:nvPr/>
              </p14:nvContentPartPr>
              <p14:xfrm>
                <a:off x="4793500" y="7980660"/>
                <a:ext cx="479520" cy="499320"/>
              </p14:xfrm>
            </p:contentPart>
          </mc:Choice>
          <mc:Fallback xmlns="">
            <p:pic>
              <p:nvPicPr>
                <p:cNvPr id="14" name="Freihand 13">
                  <a:extLst>
                    <a:ext uri="{FF2B5EF4-FFF2-40B4-BE49-F238E27FC236}">
                      <a16:creationId xmlns:a16="http://schemas.microsoft.com/office/drawing/2014/main" id="{4ABB9721-0F6D-A201-D780-C0BF133439F4}"/>
                    </a:ext>
                  </a:extLst>
                </p:cNvPr>
                <p:cNvPicPr/>
                <p:nvPr/>
              </p:nvPicPr>
              <p:blipFill>
                <a:blip r:embed="rId14"/>
                <a:stretch>
                  <a:fillRect/>
                </a:stretch>
              </p:blipFill>
              <p:spPr>
                <a:xfrm>
                  <a:off x="4760014" y="7947194"/>
                  <a:ext cx="546157" cy="56591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Freihand 14">
                  <a:extLst>
                    <a:ext uri="{FF2B5EF4-FFF2-40B4-BE49-F238E27FC236}">
                      <a16:creationId xmlns:a16="http://schemas.microsoft.com/office/drawing/2014/main" id="{B352E923-0C31-68E7-9325-7E27ABC49B9D}"/>
                    </a:ext>
                  </a:extLst>
                </p14:cNvPr>
                <p14:cNvContentPartPr/>
                <p14:nvPr/>
              </p14:nvContentPartPr>
              <p14:xfrm>
                <a:off x="4517740" y="7983900"/>
                <a:ext cx="509760" cy="116640"/>
              </p14:xfrm>
            </p:contentPart>
          </mc:Choice>
          <mc:Fallback xmlns="">
            <p:pic>
              <p:nvPicPr>
                <p:cNvPr id="15" name="Freihand 14">
                  <a:extLst>
                    <a:ext uri="{FF2B5EF4-FFF2-40B4-BE49-F238E27FC236}">
                      <a16:creationId xmlns:a16="http://schemas.microsoft.com/office/drawing/2014/main" id="{B352E923-0C31-68E7-9325-7E27ABC49B9D}"/>
                    </a:ext>
                  </a:extLst>
                </p:cNvPr>
                <p:cNvPicPr/>
                <p:nvPr/>
              </p:nvPicPr>
              <p:blipFill>
                <a:blip r:embed="rId16"/>
                <a:stretch>
                  <a:fillRect/>
                </a:stretch>
              </p:blipFill>
              <p:spPr>
                <a:xfrm>
                  <a:off x="4484247" y="7950383"/>
                  <a:ext cx="576411" cy="18333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Freihand 15">
                  <a:extLst>
                    <a:ext uri="{FF2B5EF4-FFF2-40B4-BE49-F238E27FC236}">
                      <a16:creationId xmlns:a16="http://schemas.microsoft.com/office/drawing/2014/main" id="{8D3B775F-79F1-5E13-E2D0-19947580CC8A}"/>
                    </a:ext>
                  </a:extLst>
                </p14:cNvPr>
                <p14:cNvContentPartPr/>
                <p14:nvPr/>
              </p14:nvContentPartPr>
              <p14:xfrm>
                <a:off x="4697380" y="10313100"/>
                <a:ext cx="534960" cy="669600"/>
              </p14:xfrm>
            </p:contentPart>
          </mc:Choice>
          <mc:Fallback xmlns="">
            <p:pic>
              <p:nvPicPr>
                <p:cNvPr id="16" name="Freihand 15">
                  <a:extLst>
                    <a:ext uri="{FF2B5EF4-FFF2-40B4-BE49-F238E27FC236}">
                      <a16:creationId xmlns:a16="http://schemas.microsoft.com/office/drawing/2014/main" id="{8D3B775F-79F1-5E13-E2D0-19947580CC8A}"/>
                    </a:ext>
                  </a:extLst>
                </p:cNvPr>
                <p:cNvPicPr/>
                <p:nvPr/>
              </p:nvPicPr>
              <p:blipFill>
                <a:blip r:embed="rId18"/>
                <a:stretch>
                  <a:fillRect/>
                </a:stretch>
              </p:blipFill>
              <p:spPr>
                <a:xfrm>
                  <a:off x="4663903" y="10279637"/>
                  <a:ext cx="601579" cy="73619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Freihand 19">
                  <a:extLst>
                    <a:ext uri="{FF2B5EF4-FFF2-40B4-BE49-F238E27FC236}">
                      <a16:creationId xmlns:a16="http://schemas.microsoft.com/office/drawing/2014/main" id="{703083BA-7C73-A50C-25CF-B9688E1A8E4A}"/>
                    </a:ext>
                  </a:extLst>
                </p14:cNvPr>
                <p14:cNvContentPartPr/>
                <p14:nvPr/>
              </p14:nvContentPartPr>
              <p14:xfrm>
                <a:off x="2496664" y="8126303"/>
                <a:ext cx="183240" cy="167760"/>
              </p14:xfrm>
            </p:contentPart>
          </mc:Choice>
          <mc:Fallback xmlns="">
            <p:pic>
              <p:nvPicPr>
                <p:cNvPr id="20" name="Freihand 19">
                  <a:extLst>
                    <a:ext uri="{FF2B5EF4-FFF2-40B4-BE49-F238E27FC236}">
                      <a16:creationId xmlns:a16="http://schemas.microsoft.com/office/drawing/2014/main" id="{703083BA-7C73-A50C-25CF-B9688E1A8E4A}"/>
                    </a:ext>
                  </a:extLst>
                </p:cNvPr>
                <p:cNvPicPr/>
                <p:nvPr/>
              </p:nvPicPr>
              <p:blipFill>
                <a:blip r:embed="rId20"/>
                <a:stretch>
                  <a:fillRect/>
                </a:stretch>
              </p:blipFill>
              <p:spPr>
                <a:xfrm>
                  <a:off x="2463165" y="8092818"/>
                  <a:ext cx="249903" cy="23439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Freihand 20">
                  <a:extLst>
                    <a:ext uri="{FF2B5EF4-FFF2-40B4-BE49-F238E27FC236}">
                      <a16:creationId xmlns:a16="http://schemas.microsoft.com/office/drawing/2014/main" id="{243C7E24-0304-0B22-2EFB-AB3DDCFEC3B8}"/>
                    </a:ext>
                  </a:extLst>
                </p14:cNvPr>
                <p14:cNvContentPartPr/>
                <p14:nvPr/>
              </p14:nvContentPartPr>
              <p14:xfrm>
                <a:off x="2806624" y="7985903"/>
                <a:ext cx="1831320" cy="119880"/>
              </p14:xfrm>
            </p:contentPart>
          </mc:Choice>
          <mc:Fallback xmlns="">
            <p:pic>
              <p:nvPicPr>
                <p:cNvPr id="21" name="Freihand 20">
                  <a:extLst>
                    <a:ext uri="{FF2B5EF4-FFF2-40B4-BE49-F238E27FC236}">
                      <a16:creationId xmlns:a16="http://schemas.microsoft.com/office/drawing/2014/main" id="{243C7E24-0304-0B22-2EFB-AB3DDCFEC3B8}"/>
                    </a:ext>
                  </a:extLst>
                </p:cNvPr>
                <p:cNvPicPr/>
                <p:nvPr/>
              </p:nvPicPr>
              <p:blipFill>
                <a:blip r:embed="rId22"/>
                <a:stretch>
                  <a:fillRect/>
                </a:stretch>
              </p:blipFill>
              <p:spPr>
                <a:xfrm>
                  <a:off x="2773486" y="7952417"/>
                  <a:ext cx="1897932" cy="186517"/>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Freihand 21">
                  <a:extLst>
                    <a:ext uri="{FF2B5EF4-FFF2-40B4-BE49-F238E27FC236}">
                      <a16:creationId xmlns:a16="http://schemas.microsoft.com/office/drawing/2014/main" id="{D1906218-8308-BA5F-2ACC-E1FA329F0655}"/>
                    </a:ext>
                  </a:extLst>
                </p14:cNvPr>
                <p14:cNvContentPartPr/>
                <p14:nvPr/>
              </p14:nvContentPartPr>
              <p14:xfrm>
                <a:off x="4577104" y="8015783"/>
                <a:ext cx="354600" cy="117360"/>
              </p14:xfrm>
            </p:contentPart>
          </mc:Choice>
          <mc:Fallback xmlns="">
            <p:pic>
              <p:nvPicPr>
                <p:cNvPr id="22" name="Freihand 21">
                  <a:extLst>
                    <a:ext uri="{FF2B5EF4-FFF2-40B4-BE49-F238E27FC236}">
                      <a16:creationId xmlns:a16="http://schemas.microsoft.com/office/drawing/2014/main" id="{D1906218-8308-BA5F-2ACC-E1FA329F0655}"/>
                    </a:ext>
                  </a:extLst>
                </p:cNvPr>
                <p:cNvPicPr/>
                <p:nvPr/>
              </p:nvPicPr>
              <p:blipFill>
                <a:blip r:embed="rId24"/>
                <a:stretch>
                  <a:fillRect/>
                </a:stretch>
              </p:blipFill>
              <p:spPr>
                <a:xfrm>
                  <a:off x="4543620" y="7982252"/>
                  <a:ext cx="421234" cy="184088"/>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 name="Freihand 22">
                  <a:extLst>
                    <a:ext uri="{FF2B5EF4-FFF2-40B4-BE49-F238E27FC236}">
                      <a16:creationId xmlns:a16="http://schemas.microsoft.com/office/drawing/2014/main" id="{A00D383A-B226-D818-28BE-8C346557F97E}"/>
                    </a:ext>
                  </a:extLst>
                </p14:cNvPr>
                <p14:cNvContentPartPr/>
                <p14:nvPr/>
              </p14:nvContentPartPr>
              <p14:xfrm>
                <a:off x="2648944" y="10575980"/>
                <a:ext cx="317160" cy="190440"/>
              </p14:xfrm>
            </p:contentPart>
          </mc:Choice>
          <mc:Fallback xmlns="">
            <p:pic>
              <p:nvPicPr>
                <p:cNvPr id="23" name="Freihand 22">
                  <a:extLst>
                    <a:ext uri="{FF2B5EF4-FFF2-40B4-BE49-F238E27FC236}">
                      <a16:creationId xmlns:a16="http://schemas.microsoft.com/office/drawing/2014/main" id="{A00D383A-B226-D818-28BE-8C346557F97E}"/>
                    </a:ext>
                  </a:extLst>
                </p:cNvPr>
                <p:cNvPicPr/>
                <p:nvPr/>
              </p:nvPicPr>
              <p:blipFill>
                <a:blip r:embed="rId26"/>
                <a:stretch>
                  <a:fillRect/>
                </a:stretch>
              </p:blipFill>
              <p:spPr>
                <a:xfrm>
                  <a:off x="2615453" y="10542845"/>
                  <a:ext cx="383807" cy="257044"/>
                </a:xfrm>
                <a:prstGeom prst="rect">
                  <a:avLst/>
                </a:prstGeom>
              </p:spPr>
            </p:pic>
          </mc:Fallback>
        </mc:AlternateContent>
      </p:grpSp>
      <p:pic>
        <p:nvPicPr>
          <p:cNvPr id="17" name="Grafik 16">
            <a:extLst>
              <a:ext uri="{FF2B5EF4-FFF2-40B4-BE49-F238E27FC236}">
                <a16:creationId xmlns:a16="http://schemas.microsoft.com/office/drawing/2014/main" id="{6EADB47D-0586-B2F0-CF95-9C6D0D3669B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278478" y="3193330"/>
            <a:ext cx="1755202" cy="1755202"/>
          </a:xfrm>
          <a:prstGeom prst="rect">
            <a:avLst/>
          </a:prstGeom>
        </p:spPr>
      </p:pic>
      <p:pic>
        <p:nvPicPr>
          <p:cNvPr id="18" name="Grafik 17">
            <a:extLst>
              <a:ext uri="{FF2B5EF4-FFF2-40B4-BE49-F238E27FC236}">
                <a16:creationId xmlns:a16="http://schemas.microsoft.com/office/drawing/2014/main" id="{7EB2F2F3-3A54-4142-C40E-08999D50148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777864346"/>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2274</Words>
  <Application>Microsoft Macintosh PowerPoint</Application>
  <PresentationFormat>Benutzerdefiniert</PresentationFormat>
  <Paragraphs>139</Paragraphs>
  <Slides>17</Slides>
  <Notes>16</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17</vt:i4>
      </vt:variant>
    </vt:vector>
  </HeadingPairs>
  <TitlesOfParts>
    <vt:vector size="22" baseType="lpstr">
      <vt:lpstr>Calibri</vt:lpstr>
      <vt:lpstr>Helvetica Neue</vt:lpstr>
      <vt:lpstr>Helvetica Neue Medium</vt:lpstr>
      <vt:lpstr>Times</vt:lpstr>
      <vt:lpstr>21_BasicWhite</vt:lpstr>
      <vt:lpstr>Digital dabei – Startpaket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Volker Löw</cp:lastModifiedBy>
  <cp:revision>51</cp:revision>
  <dcterms:modified xsi:type="dcterms:W3CDTF">2023-11-09T13:34:55Z</dcterms:modified>
</cp:coreProperties>
</file>