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77" r:id="rId3"/>
    <p:sldId id="279" r:id="rId4"/>
    <p:sldId id="263"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ECDDC"/>
    <a:srgbClr val="E60A2D"/>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3"/>
    <p:restoredTop sz="79577"/>
  </p:normalViewPr>
  <p:slideViewPr>
    <p:cSldViewPr snapToGrid="0" snapToObjects="1">
      <p:cViewPr varScale="1">
        <p:scale>
          <a:sx n="46" d="100"/>
          <a:sy n="46" d="100"/>
        </p:scale>
        <p:origin x="1456" y="184"/>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Begrüßen Sie die Teilnehmenden und geben Sie einen Überblick über die heutige Begleitung. (Dauer: 5 Minuten)</a:t>
            </a:r>
          </a:p>
          <a:p>
            <a:endParaRPr lang="de-DE" dirty="0"/>
          </a:p>
        </p:txBody>
      </p:sp>
    </p:spTree>
    <p:extLst>
      <p:ext uri="{BB962C8B-B14F-4D97-AF65-F5344CB8AC3E}">
        <p14:creationId xmlns:p14="http://schemas.microsoft.com/office/powerpoint/2010/main" val="21023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Calibri" panose="020F0502020204030204" pitchFamily="34" charset="0"/>
              </a:rPr>
              <a:t>Lassen Sie die Teilnehmenden – sofern Sie dies nicht schon vorab als Aufgabe für zu Hause mitgegeben haben – die Aufgaben „Vorinstallierte Apps ausprobieren“ eigenständig erarbeiten und stehen Sie dabei als Lernberaterin oder Lernberater für Rückfragen oder bei Stolpersteinen zur Verfügung. Beachten Sie, dass die Arbeitsblätter systemspezifisch vorliegen, also in unterschiedlichen Versionen für Android und Apple. (Dauer: 50 Minuten)</a:t>
            </a:r>
          </a:p>
          <a:p>
            <a:pPr marL="342900" indent="-342900">
              <a:buFontTx/>
              <a:buChar char="-"/>
            </a:pPr>
            <a:r>
              <a:rPr lang="de-DE" dirty="0">
                <a:solidFill>
                  <a:srgbClr val="000000"/>
                </a:solidFill>
                <a:effectLst/>
                <a:latin typeface="Calibri" panose="020F0502020204030204" pitchFamily="34" charset="0"/>
              </a:rPr>
              <a:t>Kamera &amp; Foto</a:t>
            </a:r>
          </a:p>
          <a:p>
            <a:pPr marL="342900" indent="-342900">
              <a:buFontTx/>
              <a:buChar char="-"/>
            </a:pPr>
            <a:r>
              <a:rPr lang="de-DE" dirty="0">
                <a:solidFill>
                  <a:srgbClr val="000000"/>
                </a:solidFill>
                <a:effectLst/>
                <a:latin typeface="Calibri" panose="020F0502020204030204" pitchFamily="34" charset="0"/>
              </a:rPr>
              <a:t>Kalender, Kontakte &amp; ggf. Telefon</a:t>
            </a:r>
          </a:p>
          <a:p>
            <a:pPr marL="342900" marR="0" lvl="0" indent="-342900" defTabSz="457200" eaLnBrk="1" fontAlgn="auto" latinLnBrk="0" hangingPunct="1">
              <a:lnSpc>
                <a:spcPct val="117999"/>
              </a:lnSpc>
              <a:spcBef>
                <a:spcPts val="0"/>
              </a:spcBef>
              <a:spcAft>
                <a:spcPts val="0"/>
              </a:spcAft>
              <a:buClrTx/>
              <a:buSzTx/>
              <a:buFontTx/>
              <a:buChar char="-"/>
              <a:tabLst/>
              <a:defRPr/>
            </a:pPr>
            <a:r>
              <a:rPr lang="de-DE" dirty="0">
                <a:solidFill>
                  <a:srgbClr val="000000"/>
                </a:solidFill>
                <a:effectLst/>
                <a:latin typeface="Calibri" panose="020F0502020204030204" pitchFamily="34" charset="0"/>
                <a:cs typeface="Calibri" panose="020F0502020204030204" pitchFamily="34" charset="0"/>
              </a:rPr>
              <a:t>Internet &amp; Karten </a:t>
            </a:r>
            <a:r>
              <a:rPr lang="de-DE" dirty="0">
                <a:latin typeface="Calibri" panose="020F0502020204030204" pitchFamily="34" charset="0"/>
                <a:cs typeface="Calibri" panose="020F0502020204030204" pitchFamily="34" charset="0"/>
              </a:rPr>
              <a:t>(</a:t>
            </a:r>
            <a:r>
              <a:rPr lang="de-DE" i="1" dirty="0">
                <a:latin typeface="Calibri" panose="020F0502020204030204" pitchFamily="34" charset="0"/>
                <a:cs typeface="Calibri" panose="020F0502020204030204" pitchFamily="34" charset="0"/>
              </a:rPr>
              <a:t>je in der gerätespezifischen Bezeichnung der Apps – Android:</a:t>
            </a:r>
            <a:r>
              <a:rPr lang="de-DE" dirty="0">
                <a:latin typeface="Calibri" panose="020F0502020204030204" pitchFamily="34" charset="0"/>
                <a:cs typeface="Calibri" panose="020F0502020204030204" pitchFamily="34" charset="0"/>
              </a:rPr>
              <a:t> Chrome &amp; Maps; </a:t>
            </a:r>
            <a:r>
              <a:rPr lang="de-DE" i="1" dirty="0">
                <a:latin typeface="Calibri" panose="020F0502020204030204" pitchFamily="34" charset="0"/>
                <a:cs typeface="Calibri" panose="020F0502020204030204" pitchFamily="34" charset="0"/>
              </a:rPr>
              <a:t>Apple:</a:t>
            </a:r>
            <a:r>
              <a:rPr lang="de-DE" dirty="0">
                <a:latin typeface="Calibri" panose="020F0502020204030204" pitchFamily="34" charset="0"/>
                <a:cs typeface="Calibri" panose="020F0502020204030204" pitchFamily="34" charset="0"/>
              </a:rPr>
              <a:t> Safari &amp; Karten</a:t>
            </a:r>
            <a:r>
              <a:rPr lang="de-DE" i="1" dirty="0">
                <a:latin typeface="Calibri" panose="020F0502020204030204" pitchFamily="34" charset="0"/>
                <a:cs typeface="Calibri" panose="020F0502020204030204" pitchFamily="34" charset="0"/>
              </a:rPr>
              <a:t>)</a:t>
            </a:r>
            <a:endParaRPr lang="de-DE" dirty="0">
              <a:solidFill>
                <a:srgbClr val="000000"/>
              </a:solidFill>
              <a:effectLst/>
              <a:latin typeface="Calibri" panose="020F0502020204030204" pitchFamily="34" charset="0"/>
              <a:cs typeface="Calibri" panose="020F0502020204030204" pitchFamily="34" charset="0"/>
            </a:endParaRPr>
          </a:p>
          <a:p>
            <a:pPr marL="342900" indent="-342900">
              <a:buFontTx/>
              <a:buChar char="-"/>
            </a:pPr>
            <a:r>
              <a:rPr lang="de-DE" dirty="0">
                <a:solidFill>
                  <a:srgbClr val="000000"/>
                </a:solidFill>
                <a:effectLst/>
                <a:latin typeface="Calibri" panose="020F0502020204030204" pitchFamily="34" charset="0"/>
              </a:rPr>
              <a:t>Notizen (nur Apple)</a:t>
            </a:r>
          </a:p>
          <a:p>
            <a:endParaRPr lang="de-DE" dirty="0"/>
          </a:p>
        </p:txBody>
      </p:sp>
    </p:spTree>
    <p:extLst>
      <p:ext uri="{BB962C8B-B14F-4D97-AF65-F5344CB8AC3E}">
        <p14:creationId xmlns:p14="http://schemas.microsoft.com/office/powerpoint/2010/main" val="132045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Klären Sie Fragen, kündigen Sie das nächste Treffen an und verabschieden Sie sich. (Dauer: 5 Minuten)</a:t>
            </a:r>
          </a:p>
          <a:p>
            <a:endParaRPr lang="de-DE" dirty="0"/>
          </a:p>
        </p:txBody>
      </p:sp>
    </p:spTree>
    <p:extLst>
      <p:ext uri="{BB962C8B-B14F-4D97-AF65-F5344CB8AC3E}">
        <p14:creationId xmlns:p14="http://schemas.microsoft.com/office/powerpoint/2010/main" val="98861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Titel der Präsentation</a:t>
            </a:r>
          </a:p>
        </p:txBody>
      </p:sp>
      <p:sp>
        <p:nvSpPr>
          <p:cNvPr id="23" name="Autor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15.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722754"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In diesem Baustein erproben Sie die </a:t>
            </a:r>
          </a:p>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vorinstallierten Apps.</a:t>
            </a: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3.2</a:t>
            </a:r>
          </a:p>
        </p:txBody>
      </p:sp>
      <p:pic>
        <p:nvPicPr>
          <p:cNvPr id="3" name="Grafik 2">
            <a:extLst>
              <a:ext uri="{FF2B5EF4-FFF2-40B4-BE49-F238E27FC236}">
                <a16:creationId xmlns:a16="http://schemas.microsoft.com/office/drawing/2014/main" id="{22355A04-9AF3-66D7-5D86-80263DE1AF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Vorinstallierte Apps ausprobieren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dirty="0"/>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204000"/>
            <a:ext cx="7920000" cy="160479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Probieren Sie verschiedene </a:t>
            </a:r>
          </a:p>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Apps aus. </a:t>
            </a:r>
          </a:p>
        </p:txBody>
      </p:sp>
      <p:sp>
        <p:nvSpPr>
          <p:cNvPr id="12" name="Digital dabei – Startpaket…"/>
          <p:cNvSpPr txBox="1">
            <a:spLocks/>
          </p:cNvSpPr>
          <p:nvPr/>
        </p:nvSpPr>
        <p:spPr>
          <a:xfrm>
            <a:off x="12052158" y="3081455"/>
            <a:ext cx="9334641" cy="85348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914400" indent="-914400" defTabSz="457200">
              <a:lnSpc>
                <a:spcPts val="7500"/>
              </a:lnSpc>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Kamera &amp; Foto</a:t>
            </a:r>
          </a:p>
          <a:p>
            <a:pPr marL="698400" indent="-914400" defTabSz="457200">
              <a:lnSpc>
                <a:spcPts val="7500"/>
              </a:lnSpc>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Kalender, Kontakte &amp; ggf. Telefon</a:t>
            </a:r>
          </a:p>
          <a:p>
            <a:pPr marL="698400" indent="-914400" defTabSz="457200">
              <a:lnSpc>
                <a:spcPts val="7500"/>
              </a:lnSpc>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Internet &amp; Karten</a:t>
            </a:r>
          </a:p>
          <a:p>
            <a:pPr marL="698400" indent="-914400" defTabSz="457200">
              <a:lnSpc>
                <a:spcPts val="7500"/>
              </a:lnSpc>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Notizen (nur Apple)</a:t>
            </a:r>
          </a:p>
        </p:txBody>
      </p:sp>
      <p:pic>
        <p:nvPicPr>
          <p:cNvPr id="13" name="Bild 12"/>
          <p:cNvPicPr>
            <a:picLocks noChangeAspect="1"/>
          </p:cNvPicPr>
          <p:nvPr/>
        </p:nvPicPr>
        <p:blipFill>
          <a:blip r:embed="rId3"/>
          <a:stretch>
            <a:fillRect/>
          </a:stretch>
        </p:blipFill>
        <p:spPr>
          <a:xfrm>
            <a:off x="19849003" y="7651949"/>
            <a:ext cx="3276600" cy="5143500"/>
          </a:xfrm>
          <a:prstGeom prst="rect">
            <a:avLst/>
          </a:prstGeom>
        </p:spPr>
      </p:pic>
      <p:pic>
        <p:nvPicPr>
          <p:cNvPr id="2" name="Grafik 1">
            <a:extLst>
              <a:ext uri="{FF2B5EF4-FFF2-40B4-BE49-F238E27FC236}">
                <a16:creationId xmlns:a16="http://schemas.microsoft.com/office/drawing/2014/main" id="{A216D86A-05AC-2FBD-DADD-23AD42BB3C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3223028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Fragen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6300056"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3" y="5630280"/>
            <a:ext cx="528157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Was ist noch offen?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8" name="Grafik 7">
            <a:extLst>
              <a:ext uri="{FF2B5EF4-FFF2-40B4-BE49-F238E27FC236}">
                <a16:creationId xmlns:a16="http://schemas.microsoft.com/office/drawing/2014/main" id="{BB787EC5-0BB4-83EB-B06D-3130D5B5D6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9339196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16"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9" name="Digital dabei – Startpaket…"/>
          <p:cNvSpPr txBox="1">
            <a:spLocks/>
          </p:cNvSpPr>
          <p:nvPr/>
        </p:nvSpPr>
        <p:spPr>
          <a:xfrm>
            <a:off x="2340000" y="4139198"/>
            <a:ext cx="12179461" cy="38916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bis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zum nächsten Mal!</a:t>
            </a:r>
          </a:p>
        </p:txBody>
      </p:sp>
      <p:pic>
        <p:nvPicPr>
          <p:cNvPr id="10" name="Bild 9"/>
          <p:cNvPicPr>
            <a:picLocks noChangeAspect="1"/>
          </p:cNvPicPr>
          <p:nvPr/>
        </p:nvPicPr>
        <p:blipFill>
          <a:blip r:embed="rId2"/>
          <a:stretch>
            <a:fillRect/>
          </a:stretch>
        </p:blipFill>
        <p:spPr>
          <a:xfrm>
            <a:off x="15655217" y="1765005"/>
            <a:ext cx="6058772" cy="10854324"/>
          </a:xfrm>
          <a:prstGeom prst="rect">
            <a:avLst/>
          </a:prstGeom>
        </p:spPr>
      </p:pic>
      <p:pic>
        <p:nvPicPr>
          <p:cNvPr id="2" name="Grafik 1">
            <a:extLst>
              <a:ext uri="{FF2B5EF4-FFF2-40B4-BE49-F238E27FC236}">
                <a16:creationId xmlns:a16="http://schemas.microsoft.com/office/drawing/2014/main" id="{B4212A82-15B2-6137-177A-74BB28BF9E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209</Words>
  <Application>Microsoft Macintosh PowerPoint</Application>
  <PresentationFormat>Benutzerdefiniert</PresentationFormat>
  <Paragraphs>23</Paragraphs>
  <Slides>4</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Calibri</vt:lpstr>
      <vt:lpstr>Helvetica Neue</vt:lpstr>
      <vt:lpstr>Helvetica Neue Medium</vt:lpstr>
      <vt:lpstr>21_BasicWhite</vt:lpstr>
      <vt:lpstr>Digital dabei – Startpaket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Franziska Schröder</cp:lastModifiedBy>
  <cp:revision>41</cp:revision>
  <dcterms:modified xsi:type="dcterms:W3CDTF">2023-11-06T12:55:43Z</dcterms:modified>
</cp:coreProperties>
</file>