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73" r:id="rId3"/>
    <p:sldId id="257" r:id="rId4"/>
    <p:sldId id="275" r:id="rId5"/>
    <p:sldId id="279" r:id="rId6"/>
    <p:sldId id="272" r:id="rId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 id="{27781B9B-DB0B-2BF3-8D51-399199A9C926}" name="Mila Hundertmark" initials="MH" userId="S::mh@bfmedienbildung.onmicrosoft.com::dc2ff571-0a46-492d-8d0c-a6ccef4e7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4"/>
    <p:restoredTop sz="86803"/>
  </p:normalViewPr>
  <p:slideViewPr>
    <p:cSldViewPr snapToGrid="0" snapToObjects="1">
      <p:cViewPr varScale="1">
        <p:scale>
          <a:sx n="55" d="100"/>
          <a:sy n="55" d="100"/>
        </p:scale>
        <p:origin x="10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Lassen Sie die Teilnehmenden anschließend </a:t>
            </a:r>
            <a:r>
              <a:rPr lang="de-DE" sz="2200" b="1" dirty="0">
                <a:effectLst/>
                <a:latin typeface="+mn-lt"/>
                <a:ea typeface="+mn-ea"/>
                <a:cs typeface="+mn-cs"/>
                <a:sym typeface="Helvetica Neue"/>
              </a:rPr>
              <a:t>Teile von Modul 2 der Lern-App</a:t>
            </a:r>
            <a:r>
              <a:rPr lang="de-DE" sz="2200" dirty="0">
                <a:effectLst/>
                <a:latin typeface="+mn-lt"/>
                <a:ea typeface="+mn-ea"/>
                <a:cs typeface="+mn-cs"/>
                <a:sym typeface="Helvetica Neue"/>
              </a:rPr>
              <a:t> eigenständig absolvieren und stehen Sie dabei als Lernberaterin oder Lernberater für Rückfragen oder bei Stolpersteinen zur Verfügung. </a:t>
            </a:r>
          </a:p>
          <a:p>
            <a:r>
              <a:rPr lang="de-DE" sz="2200" dirty="0">
                <a:effectLst/>
                <a:latin typeface="+mn-lt"/>
                <a:ea typeface="+mn-ea"/>
                <a:cs typeface="+mn-cs"/>
                <a:sym typeface="Helvetica Neue"/>
              </a:rPr>
              <a:t>Folgende Kapitel sollten nun in der App durchlaufen werden:</a:t>
            </a:r>
          </a:p>
          <a:p>
            <a:r>
              <a:rPr lang="de-DE" sz="2200" dirty="0">
                <a:effectLst/>
                <a:latin typeface="+mn-lt"/>
                <a:ea typeface="+mn-ea"/>
                <a:cs typeface="+mn-cs"/>
                <a:sym typeface="Helvetica Neue"/>
              </a:rPr>
              <a:t>„Anschlüsse und Tasten des Geräts“</a:t>
            </a:r>
          </a:p>
          <a:p>
            <a:r>
              <a:rPr lang="de-DE" sz="2200" dirty="0">
                <a:effectLst/>
                <a:latin typeface="+mn-lt"/>
                <a:ea typeface="+mn-ea"/>
                <a:cs typeface="+mn-cs"/>
                <a:sym typeface="Helvetica Neue"/>
              </a:rPr>
              <a:t>„Übung: Anschlüsse und Tasten“</a:t>
            </a:r>
          </a:p>
          <a:p>
            <a:r>
              <a:rPr lang="de-DE" sz="2200" dirty="0">
                <a:effectLst/>
                <a:latin typeface="+mn-lt"/>
                <a:ea typeface="+mn-ea"/>
                <a:cs typeface="+mn-cs"/>
                <a:sym typeface="Helvetica Neue"/>
              </a:rPr>
              <a:t>„Das Gerät bedienen: So geht’s“</a:t>
            </a:r>
          </a:p>
          <a:p>
            <a:r>
              <a:rPr lang="de-DE" sz="2200" dirty="0">
                <a:effectLst/>
                <a:latin typeface="+mn-lt"/>
                <a:ea typeface="+mn-ea"/>
                <a:cs typeface="+mn-cs"/>
                <a:sym typeface="Helvetica Neue"/>
              </a:rPr>
              <a:t>„Übung: Das Gerät bedienen.“</a:t>
            </a:r>
          </a:p>
          <a:p>
            <a:r>
              <a:rPr lang="de-DE" sz="2200" i="1" dirty="0">
                <a:effectLst/>
                <a:latin typeface="+mn-lt"/>
                <a:ea typeface="+mn-ea"/>
                <a:cs typeface="+mn-cs"/>
                <a:sym typeface="Helvetica Neue"/>
              </a:rPr>
              <a:t>Anhaltspunkt zum Beenden der Übungsphase in der App ist die Abfrage „Kennen Sie schon die Symbole, die ganz oben im Gerät angezeigt werden?“ </a:t>
            </a:r>
          </a:p>
          <a:p>
            <a:r>
              <a:rPr lang="de-DE" sz="2200" i="0" dirty="0">
                <a:effectLst/>
                <a:latin typeface="+mn-lt"/>
                <a:ea typeface="+mn-ea"/>
                <a:cs typeface="+mn-cs"/>
                <a:sym typeface="Helvetica Neue"/>
              </a:rPr>
              <a:t>(Dauer: 20 Minuten)</a:t>
            </a:r>
          </a:p>
          <a:p>
            <a:endParaRPr lang="de-DE" dirty="0"/>
          </a:p>
        </p:txBody>
      </p:sp>
    </p:spTree>
    <p:extLst>
      <p:ext uri="{BB962C8B-B14F-4D97-AF65-F5344CB8AC3E}">
        <p14:creationId xmlns:p14="http://schemas.microsoft.com/office/powerpoint/2010/main" val="2562022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r>
              <a:rPr lang="de-DE" dirty="0">
                <a:solidFill>
                  <a:srgbClr val="000000"/>
                </a:solidFill>
                <a:effectLst/>
                <a:latin typeface="Calibri" panose="020F0502020204030204" pitchFamily="34" charset="0"/>
              </a:rPr>
              <a:t>Geben Sie nun das Arbeitsblatt „Übung außerhalb der Lern-App: Tasten und Anschlüsse finden“ aus und erarbeiten Sie die Inhalte gemeinsam. So erhalten die Teilnehmenden einen Merkzettel speziell zu ihrem Gerät. (Dauer für diese Folie und die Folgefolie insgesamt: 10 Minuten)</a:t>
            </a:r>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Probieren Sie die folgenden Dinge gemeinsam aus und geben Sie ggf. Hilfestellung.</a:t>
            </a:r>
          </a:p>
        </p:txBody>
      </p:sp>
    </p:spTree>
    <p:extLst>
      <p:ext uri="{BB962C8B-B14F-4D97-AF65-F5344CB8AC3E}">
        <p14:creationId xmlns:p14="http://schemas.microsoft.com/office/powerpoint/2010/main" val="242911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840" b="0" dirty="0">
                <a:latin typeface="Calibri" panose="020F0502020204030204" pitchFamily="34" charset="0"/>
                <a:cs typeface="Calibri" panose="020F0502020204030204" pitchFamily="34" charset="0"/>
                <a:sym typeface="Source Sans Pro"/>
              </a:rPr>
              <a:t>In diesem Baustein erkunden Sie die Tasten und Anschlüsse Ihres Geräts.</a:t>
            </a: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2.1</a:t>
            </a:r>
          </a:p>
        </p:txBody>
      </p:sp>
      <p:pic>
        <p:nvPicPr>
          <p:cNvPr id="3" name="Grafik 2">
            <a:extLst>
              <a:ext uri="{FF2B5EF4-FFF2-40B4-BE49-F238E27FC236}">
                <a16:creationId xmlns:a16="http://schemas.microsoft.com/office/drawing/2014/main" id="{3B1DD322-3075-964B-A599-7F42FA5B75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Das Gerät erkunden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2</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mit</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„Anschlüsse und Tasten des Geräts“,</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„Kennen Sie schon die Symbole,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ganz oben im Gerät angezeigt werden?“</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E1BC1BE3-3AA8-74C8-467A-D6D2515476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4040818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gital dabei – Startpaket…"/>
          <p:cNvSpPr txBox="1">
            <a:spLocks/>
          </p:cNvSpPr>
          <p:nvPr/>
        </p:nvSpPr>
        <p:spPr>
          <a:xfrm>
            <a:off x="2509235" y="3356400"/>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Finden Sie Tasten und Anschlüsse an Ihrem Gerät:</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lvl="0" defTabSz="457200">
              <a:lnSpc>
                <a:spcPct val="120000"/>
              </a:lnSpc>
              <a:defRPr sz="4500" b="1">
                <a:solidFill>
                  <a:srgbClr val="000000"/>
                </a:solidFill>
                <a:latin typeface="Source Sans Pro"/>
                <a:ea typeface="Source Sans Pro"/>
                <a:cs typeface="Source Sans Pro"/>
                <a:sym typeface="Source Sans Pro"/>
              </a:defRPr>
            </a:pPr>
            <a:endParaRPr lang="de-DE" sz="4600" b="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Anschlüsse und Tasten</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3" name="Grafik 2">
            <a:extLst>
              <a:ext uri="{FF2B5EF4-FFF2-40B4-BE49-F238E27FC236}">
                <a16:creationId xmlns:a16="http://schemas.microsoft.com/office/drawing/2014/main" id="{1FB5CD40-2592-0645-65F4-EB12190C90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33578" y="4380865"/>
            <a:ext cx="5252822" cy="7424576"/>
          </a:xfrm>
          <a:prstGeom prst="rect">
            <a:avLst/>
          </a:prstGeom>
          <a:ln w="31750">
            <a:solidFill>
              <a:schemeClr val="accent4"/>
            </a:solidFill>
          </a:ln>
        </p:spPr>
      </p:pic>
      <p:pic>
        <p:nvPicPr>
          <p:cNvPr id="2" name="Grafik 1">
            <a:extLst>
              <a:ext uri="{FF2B5EF4-FFF2-40B4-BE49-F238E27FC236}">
                <a16:creationId xmlns:a16="http://schemas.microsoft.com/office/drawing/2014/main" id="{A8FA882E-F673-F59F-48D0-37DB5A11C4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Anschlüsse und Tasten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Textfeld 9"/>
          <p:cNvSpPr txBox="1"/>
          <p:nvPr/>
        </p:nvSpPr>
        <p:spPr>
          <a:xfrm>
            <a:off x="2340000" y="3204000"/>
            <a:ext cx="15591858"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Probieren Sie die folgenden Dinge gemeinsam aus:</a:t>
            </a:r>
          </a:p>
        </p:txBody>
      </p:sp>
      <p:sp>
        <p:nvSpPr>
          <p:cNvPr id="11" name="Digital dabei – Startpaket…"/>
          <p:cNvSpPr txBox="1">
            <a:spLocks/>
          </p:cNvSpPr>
          <p:nvPr/>
        </p:nvSpPr>
        <p:spPr>
          <a:xfrm>
            <a:off x="1397427" y="5394960"/>
            <a:ext cx="14824706" cy="70383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Wie kommen Sie aus der App zum Startbildschirm?</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Wie kommen Sie zur Übersicht zuletzt genutzter Apps?</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Sehen Sie am Gerät weitere Tasten oder Buchsen?	Erkunden Sie gemeinsam deren Funktion.</a:t>
            </a: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sp>
        <p:nvSpPr>
          <p:cNvPr id="13" name="Textfeld 12"/>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endPar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
        <p:nvSpPr>
          <p:cNvPr id="8" name="Textfeld 7">
            <a:extLst>
              <a:ext uri="{FF2B5EF4-FFF2-40B4-BE49-F238E27FC236}">
                <a16:creationId xmlns:a16="http://schemas.microsoft.com/office/drawing/2014/main" id="{8DE8DF87-F107-2149-BD57-B396BA245B34}"/>
              </a:ext>
            </a:extLst>
          </p:cNvPr>
          <p:cNvSpPr txBox="1"/>
          <p:nvPr/>
        </p:nvSpPr>
        <p:spPr>
          <a:xfrm>
            <a:off x="8010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6BD1F370-0000-A860-1DAE-39B13BDCF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7235166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524FE01F-611E-DAD7-894D-A47E4EC63E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7" name="Grafik 6">
            <a:extLst>
              <a:ext uri="{FF2B5EF4-FFF2-40B4-BE49-F238E27FC236}">
                <a16:creationId xmlns:a16="http://schemas.microsoft.com/office/drawing/2014/main" id="{B8FBF02D-A127-86FE-8949-FAD2252DAE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118549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347</Words>
  <Application>Microsoft Macintosh PowerPoint</Application>
  <PresentationFormat>Benutzerdefiniert</PresentationFormat>
  <Paragraphs>42</Paragraphs>
  <Slides>6</Slides>
  <Notes>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44</cp:revision>
  <dcterms:modified xsi:type="dcterms:W3CDTF">2023-11-14T10:48:21Z</dcterms:modified>
</cp:coreProperties>
</file>